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7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4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5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4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7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2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823C82-AB20-49FF-A321-D595F68F8F1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10BF08-CDB6-40F9-BA07-9068F855BC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新闻分类系统使用</a:t>
            </a:r>
            <a:r>
              <a:rPr lang="zh-CN" altLang="en-US" dirty="0"/>
              <a:t>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2529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4101" y="1675055"/>
            <a:ext cx="9716454" cy="4555081"/>
          </a:xfrm>
        </p:spPr>
        <p:txBody>
          <a:bodyPr>
            <a:normAutofit/>
          </a:bodyPr>
          <a:lstStyle/>
          <a:p>
            <a:r>
              <a:rPr lang="zh-CN" altLang="zh-CN" dirty="0"/>
              <a:t>左新宇  中科院自动化所 计算机与控制学院 </a:t>
            </a:r>
            <a:r>
              <a:rPr lang="en-US" altLang="zh-CN" dirty="0"/>
              <a:t>  201618014629039</a:t>
            </a:r>
            <a:endParaRPr lang="zh-CN" altLang="zh-CN" dirty="0"/>
          </a:p>
          <a:p>
            <a:pPr lvl="1"/>
            <a:r>
              <a:rPr lang="zh-CN" altLang="zh-CN" dirty="0"/>
              <a:t>新闻语料处理模块，新闻筛选，文本处理，特征选取，设计文档整合</a:t>
            </a:r>
          </a:p>
          <a:p>
            <a:r>
              <a:rPr lang="zh-CN" altLang="zh-CN" dirty="0"/>
              <a:t>于倩  </a:t>
            </a:r>
            <a:r>
              <a:rPr lang="en-US" altLang="zh-CN" dirty="0"/>
              <a:t>  </a:t>
            </a:r>
            <a:r>
              <a:rPr lang="zh-CN" altLang="zh-CN" dirty="0"/>
              <a:t>中科院信工所 </a:t>
            </a:r>
            <a:r>
              <a:rPr lang="en-US" altLang="zh-CN" dirty="0"/>
              <a:t>  </a:t>
            </a:r>
            <a:r>
              <a:rPr lang="zh-CN" altLang="zh-CN" dirty="0"/>
              <a:t>网络空间安全学院 </a:t>
            </a:r>
            <a:r>
              <a:rPr lang="en-US" altLang="zh-CN" dirty="0"/>
              <a:t>  2016E8018661108</a:t>
            </a:r>
            <a:endParaRPr lang="zh-CN" altLang="zh-CN" dirty="0"/>
          </a:p>
          <a:p>
            <a:pPr lvl="1"/>
            <a:r>
              <a:rPr lang="en-US" altLang="zh-CN" dirty="0"/>
              <a:t>SVM</a:t>
            </a:r>
            <a:r>
              <a:rPr lang="zh-CN" altLang="zh-CN" dirty="0"/>
              <a:t>新闻分类模块，</a:t>
            </a:r>
            <a:r>
              <a:rPr lang="en-US" altLang="zh-CN" dirty="0"/>
              <a:t>SVM</a:t>
            </a:r>
            <a:r>
              <a:rPr lang="zh-CN" altLang="zh-CN" dirty="0"/>
              <a:t>部分设计文档书写</a:t>
            </a:r>
          </a:p>
          <a:p>
            <a:r>
              <a:rPr lang="zh-CN" altLang="zh-CN" dirty="0"/>
              <a:t>陈瑶  </a:t>
            </a:r>
            <a:r>
              <a:rPr lang="en-US" altLang="zh-CN" dirty="0"/>
              <a:t>  </a:t>
            </a:r>
            <a:r>
              <a:rPr lang="zh-CN" altLang="zh-CN" dirty="0"/>
              <a:t>中科院信工所 </a:t>
            </a:r>
            <a:r>
              <a:rPr lang="en-US" altLang="zh-CN" dirty="0"/>
              <a:t>  </a:t>
            </a:r>
            <a:r>
              <a:rPr lang="zh-CN" altLang="zh-CN" dirty="0"/>
              <a:t>网络空间安全学院 </a:t>
            </a:r>
            <a:r>
              <a:rPr lang="en-US" altLang="zh-CN" dirty="0"/>
              <a:t>  201628018627001</a:t>
            </a:r>
            <a:endParaRPr lang="zh-CN" altLang="zh-CN" dirty="0"/>
          </a:p>
          <a:p>
            <a:pPr lvl="1"/>
            <a:r>
              <a:rPr lang="en-US" altLang="zh-CN" dirty="0"/>
              <a:t>Bayes</a:t>
            </a:r>
            <a:r>
              <a:rPr lang="zh-CN" altLang="zh-CN" dirty="0"/>
              <a:t>新闻分类模块，</a:t>
            </a:r>
            <a:r>
              <a:rPr lang="en-US" altLang="zh-CN" dirty="0"/>
              <a:t>Bayes</a:t>
            </a:r>
            <a:r>
              <a:rPr lang="zh-CN" altLang="zh-CN" dirty="0"/>
              <a:t>部分设计文档书写</a:t>
            </a:r>
          </a:p>
          <a:p>
            <a:r>
              <a:rPr lang="zh-CN" altLang="zh-CN" dirty="0"/>
              <a:t>梁小霞  中科院信工所 </a:t>
            </a:r>
            <a:r>
              <a:rPr lang="en-US" altLang="zh-CN" dirty="0"/>
              <a:t>  </a:t>
            </a:r>
            <a:r>
              <a:rPr lang="zh-CN" altLang="zh-CN" dirty="0"/>
              <a:t>网络空间安全学院 </a:t>
            </a:r>
            <a:r>
              <a:rPr lang="en-US" altLang="zh-CN" dirty="0"/>
              <a:t>  2016E8018661092</a:t>
            </a:r>
            <a:endParaRPr lang="zh-CN" altLang="zh-CN" dirty="0"/>
          </a:p>
          <a:p>
            <a:pPr lvl="1"/>
            <a:r>
              <a:rPr lang="zh-CN" altLang="zh-CN" dirty="0"/>
              <a:t>网页界面模块及系统整合与测试，网页界面模块设计文档书写，汇报</a:t>
            </a:r>
            <a:r>
              <a:rPr lang="en-US" altLang="zh-CN" dirty="0"/>
              <a:t>ppt</a:t>
            </a:r>
            <a:r>
              <a:rPr lang="zh-CN" altLang="zh-CN" dirty="0"/>
              <a:t>制作</a:t>
            </a:r>
          </a:p>
          <a:p>
            <a:r>
              <a:rPr lang="zh-CN" altLang="zh-CN" dirty="0"/>
              <a:t>卓新旺  中科院信工所 </a:t>
            </a:r>
            <a:r>
              <a:rPr lang="en-US" altLang="zh-CN" dirty="0"/>
              <a:t>  </a:t>
            </a:r>
            <a:r>
              <a:rPr lang="zh-CN" altLang="zh-CN" dirty="0"/>
              <a:t>网络空间安全学院 </a:t>
            </a:r>
            <a:r>
              <a:rPr lang="en-US" altLang="zh-CN" dirty="0"/>
              <a:t>  2016E8018661202</a:t>
            </a:r>
            <a:endParaRPr lang="zh-CN" altLang="zh-CN" dirty="0"/>
          </a:p>
          <a:p>
            <a:pPr lvl="1"/>
            <a:r>
              <a:rPr lang="zh-CN" altLang="zh-CN" dirty="0"/>
              <a:t>爬虫模块以及</a:t>
            </a:r>
            <a:r>
              <a:rPr lang="en-US" altLang="zh-CN" dirty="0"/>
              <a:t>2016</a:t>
            </a:r>
            <a:r>
              <a:rPr lang="zh-CN" altLang="zh-CN" dirty="0"/>
              <a:t>年新闻语料爬取，爬虫模块设计文档书写，汇报</a:t>
            </a:r>
            <a:r>
              <a:rPr lang="en-US" altLang="zh-CN" dirty="0"/>
              <a:t>ppt</a:t>
            </a:r>
            <a:r>
              <a:rPr lang="zh-CN" altLang="zh-CN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407004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2529"/>
          </a:xfrm>
        </p:spPr>
        <p:txBody>
          <a:bodyPr/>
          <a:lstStyle/>
          <a:p>
            <a:r>
              <a:rPr lang="zh-CN" altLang="en-US" dirty="0"/>
              <a:t>系统以及结果说明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：本系统语料是</a:t>
            </a:r>
            <a:r>
              <a:rPr lang="en-US" altLang="zh-CN" dirty="0"/>
              <a:t>2012</a:t>
            </a:r>
            <a:r>
              <a:rPr lang="zh-CN" altLang="en-US" dirty="0"/>
              <a:t>年搜狗新闻语料库以及自己爬取的</a:t>
            </a:r>
            <a:r>
              <a:rPr lang="en-US" altLang="zh-CN" dirty="0"/>
              <a:t>2016</a:t>
            </a:r>
            <a:r>
              <a:rPr lang="zh-CN" altLang="en-US" dirty="0"/>
              <a:t>年搜狗新闻语料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：本系统爬虫部分是基于搜狗新闻网站</a:t>
            </a:r>
            <a:r>
              <a:rPr lang="en-US" altLang="zh-CN" dirty="0"/>
              <a:t>URL</a:t>
            </a:r>
            <a:r>
              <a:rPr lang="zh-CN" altLang="en-US" dirty="0"/>
              <a:t>下设计的，即输入</a:t>
            </a:r>
            <a:r>
              <a:rPr lang="en-US" altLang="zh-CN" dirty="0"/>
              <a:t>URL</a:t>
            </a:r>
            <a:r>
              <a:rPr lang="zh-CN" altLang="en-US" dirty="0"/>
              <a:t>测试时要输入</a:t>
            </a:r>
            <a:r>
              <a:rPr lang="zh-CN" altLang="en-US" dirty="0">
                <a:solidFill>
                  <a:srgbClr val="FF0000"/>
                </a:solidFill>
              </a:rPr>
              <a:t>搜狗新闻网站下的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</a:p>
          <a:p>
            <a:pPr lvl="0"/>
            <a:r>
              <a:rPr lang="en-US" altLang="zh-CN" dirty="0"/>
              <a:t> 3</a:t>
            </a:r>
            <a:r>
              <a:rPr lang="zh-CN" altLang="en-US" dirty="0"/>
              <a:t>：压缩文件中提供人工挑选的，经过分词的</a:t>
            </a:r>
            <a:r>
              <a:rPr lang="en-US" altLang="zh-CN" dirty="0"/>
              <a:t>2012</a:t>
            </a:r>
            <a:r>
              <a:rPr lang="zh-CN" altLang="en-US" dirty="0"/>
              <a:t>年搜狗新闻语料以及</a:t>
            </a:r>
            <a:r>
              <a:rPr lang="en-US" altLang="zh-CN" dirty="0"/>
              <a:t>2012</a:t>
            </a:r>
            <a:r>
              <a:rPr lang="zh-CN" altLang="en-US" dirty="0"/>
              <a:t>、</a:t>
            </a:r>
            <a:r>
              <a:rPr lang="en-US" altLang="zh-CN" dirty="0"/>
              <a:t>2016</a:t>
            </a:r>
            <a:r>
              <a:rPr lang="zh-CN" altLang="en-US" dirty="0"/>
              <a:t>年混合搜狗新闻语料</a:t>
            </a:r>
          </a:p>
          <a:p>
            <a:pPr marL="0" lvl="0" indent="0">
              <a:buNone/>
            </a:pPr>
            <a:r>
              <a:rPr lang="en-US" altLang="zh-CN" dirty="0"/>
              <a:t> 4</a:t>
            </a:r>
            <a:r>
              <a:rPr lang="zh-CN" altLang="en-US" dirty="0"/>
              <a:t>：该系统是在</a:t>
            </a:r>
            <a:r>
              <a:rPr lang="en-US" altLang="zh-CN" dirty="0"/>
              <a:t>JAVA</a:t>
            </a:r>
            <a:r>
              <a:rPr lang="zh-CN" altLang="en-US" dirty="0"/>
              <a:t>环境下编写，压缩文件中提供各个模块系统的程序说明，工程中包含所使用的各个压缩包以及各个中间文件</a:t>
            </a:r>
            <a:endParaRPr lang="zh-CN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39667" y="1870364"/>
            <a:ext cx="5789070" cy="455508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再新的电脑上运行系统之前，需要将</a:t>
            </a:r>
            <a:r>
              <a:rPr lang="en-US" altLang="zh-CN" dirty="0"/>
              <a:t>lib</a:t>
            </a:r>
            <a:r>
              <a:rPr lang="zh-CN" altLang="en-US" dirty="0"/>
              <a:t>文件夹下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>
                <a:solidFill>
                  <a:srgbClr val="FF0000"/>
                </a:solidFill>
              </a:rPr>
              <a:t>包重新加载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经过实验测试，该系统中</a:t>
            </a:r>
            <a:r>
              <a:rPr lang="en-US" altLang="zh-CN" dirty="0"/>
              <a:t>Bayes</a:t>
            </a:r>
            <a:r>
              <a:rPr lang="zh-CN" altLang="en-US" dirty="0"/>
              <a:t>与</a:t>
            </a:r>
            <a:r>
              <a:rPr lang="en-US" altLang="zh-CN" dirty="0"/>
              <a:t>SVM</a:t>
            </a:r>
            <a:r>
              <a:rPr lang="zh-CN" altLang="en-US" dirty="0"/>
              <a:t>模块在新闻</a:t>
            </a:r>
            <a:r>
              <a:rPr lang="en-US" altLang="zh-CN" dirty="0"/>
              <a:t>7</a:t>
            </a:r>
            <a:r>
              <a:rPr lang="zh-CN" altLang="en-US" dirty="0"/>
              <a:t>分类任务上表现良好，并通过对比不同语料下训练测试结果，发现</a:t>
            </a:r>
            <a:r>
              <a:rPr lang="zh-CN" altLang="en-US" dirty="0">
                <a:solidFill>
                  <a:srgbClr val="FF0000"/>
                </a:solidFill>
              </a:rPr>
              <a:t>时序</a:t>
            </a:r>
            <a:r>
              <a:rPr lang="zh-CN" altLang="en-US" dirty="0"/>
              <a:t>对新闻特征分布有很大的影响</a:t>
            </a:r>
            <a:endParaRPr lang="en-US" altLang="zh-CN" dirty="0"/>
          </a:p>
          <a:p>
            <a:r>
              <a:rPr lang="zh-CN" altLang="en-US" dirty="0"/>
              <a:t>分类结果说明：</a:t>
            </a:r>
            <a:r>
              <a:rPr lang="en-US" altLang="zh-CN" dirty="0"/>
              <a:t>1-</a:t>
            </a:r>
            <a:r>
              <a:rPr lang="zh-CN" altLang="en-US" dirty="0"/>
              <a:t>财经 </a:t>
            </a:r>
            <a:r>
              <a:rPr lang="en-US" altLang="zh-CN" dirty="0"/>
              <a:t>2-</a:t>
            </a:r>
            <a:r>
              <a:rPr lang="zh-CN" altLang="en-US" dirty="0"/>
              <a:t>科技</a:t>
            </a:r>
            <a:r>
              <a:rPr lang="en-US" altLang="zh-CN" dirty="0"/>
              <a:t> 3-</a:t>
            </a:r>
            <a:r>
              <a:rPr lang="zh-CN" altLang="en-US" dirty="0"/>
              <a:t>汽车 </a:t>
            </a:r>
            <a:r>
              <a:rPr lang="en-US" altLang="zh-CN" dirty="0"/>
              <a:t>4-</a:t>
            </a:r>
            <a:r>
              <a:rPr lang="zh-CN" altLang="en-US" dirty="0"/>
              <a:t>房产 </a:t>
            </a:r>
            <a:r>
              <a:rPr lang="en-US" altLang="zh-CN" dirty="0"/>
              <a:t>5-</a:t>
            </a:r>
            <a:r>
              <a:rPr lang="zh-CN" altLang="en-US" dirty="0"/>
              <a:t>体育 </a:t>
            </a:r>
            <a:r>
              <a:rPr lang="en-US" altLang="zh-CN" dirty="0"/>
              <a:t>6-</a:t>
            </a:r>
            <a:r>
              <a:rPr lang="zh-CN" altLang="en-US" dirty="0"/>
              <a:t>娱乐 </a:t>
            </a:r>
            <a:r>
              <a:rPr lang="en-US" altLang="zh-CN" dirty="0"/>
              <a:t>7-</a:t>
            </a:r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介绍系统</a:t>
            </a:r>
            <a:r>
              <a:rPr lang="en-US" altLang="zh-CN" dirty="0"/>
              <a:t>DEMO</a:t>
            </a:r>
            <a:r>
              <a:rPr lang="zh-CN" altLang="en-US" dirty="0"/>
              <a:t>如何运行，系统基本原理、实现、测试结果与分析都在</a:t>
            </a:r>
            <a:r>
              <a:rPr lang="zh-CN" altLang="en-US" dirty="0">
                <a:solidFill>
                  <a:srgbClr val="FF0000"/>
                </a:solidFill>
              </a:rPr>
              <a:t>设计文档中详细说明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2529"/>
          </a:xfrm>
        </p:spPr>
        <p:txBody>
          <a:bodyPr/>
          <a:lstStyle/>
          <a:p>
            <a:r>
              <a:rPr lang="zh-CN" altLang="en-US" dirty="0"/>
              <a:t>初始界面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zh-CN" altLang="en-US" dirty="0"/>
              <a:t>打开软件后的界面如图</a:t>
            </a:r>
            <a:endParaRPr lang="en-US" altLang="zh-CN" dirty="0"/>
          </a:p>
          <a:p>
            <a:r>
              <a:rPr lang="zh-CN" altLang="en-US" dirty="0"/>
              <a:t>各区域介绍：</a:t>
            </a:r>
            <a:endParaRPr lang="en-US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选择交互式</a:t>
            </a:r>
            <a:r>
              <a:rPr lang="en-US" altLang="zh-CN" dirty="0"/>
              <a:t>URL</a:t>
            </a:r>
            <a:r>
              <a:rPr lang="zh-CN" altLang="zh-CN" dirty="0"/>
              <a:t>输入或者文本输入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选择使用的分类算法</a:t>
            </a:r>
          </a:p>
          <a:p>
            <a:pPr marL="0" lvl="0" indent="0">
              <a:buNone/>
            </a:pPr>
            <a:r>
              <a:rPr lang="en-US" altLang="zh-CN" dirty="0"/>
              <a:t> 3</a:t>
            </a:r>
            <a:r>
              <a:rPr lang="zh-CN" altLang="en-US" dirty="0"/>
              <a:t>：</a:t>
            </a:r>
            <a:r>
              <a:rPr lang="zh-CN" altLang="zh-CN" dirty="0"/>
              <a:t>输入</a:t>
            </a:r>
            <a:r>
              <a:rPr lang="en-US" altLang="zh-CN" dirty="0"/>
              <a:t>URL</a:t>
            </a:r>
            <a:r>
              <a:rPr lang="zh-CN" altLang="zh-CN" dirty="0"/>
              <a:t>或者选择文本，以及结果的保存路径</a:t>
            </a:r>
          </a:p>
          <a:p>
            <a:pPr lvl="0"/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zh-CN" dirty="0"/>
              <a:t>显示正确率与召回率</a:t>
            </a:r>
          </a:p>
          <a:p>
            <a:pPr marL="0" lvl="0" indent="0">
              <a:buNone/>
            </a:pPr>
            <a:r>
              <a:rPr lang="en-US" altLang="zh-CN" dirty="0"/>
              <a:t> 5</a:t>
            </a:r>
            <a:r>
              <a:rPr lang="zh-CN" altLang="en-US" dirty="0"/>
              <a:t>：</a:t>
            </a:r>
            <a:r>
              <a:rPr lang="zh-CN" altLang="zh-CN" dirty="0"/>
              <a:t>显示分类结果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760"/>
          <a:stretch/>
        </p:blipFill>
        <p:spPr>
          <a:xfrm>
            <a:off x="5527964" y="709647"/>
            <a:ext cx="656705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42" y="585216"/>
            <a:ext cx="9720072" cy="77252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.URL</a:t>
            </a:r>
            <a:r>
              <a:rPr lang="zh-CN" altLang="en-US" dirty="0"/>
              <a:t>输入形式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系统默认的输入方式为</a:t>
            </a:r>
            <a:r>
              <a:rPr lang="en-US" altLang="zh-CN" dirty="0"/>
              <a:t>URL</a:t>
            </a: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输入目标新闻</a:t>
            </a:r>
            <a:r>
              <a:rPr lang="en-US" altLang="zh-CN" dirty="0"/>
              <a:t>URL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点击“保存”按钮，选择保存爬虫数据的文件夹（一定要选取一个</a:t>
            </a:r>
            <a:r>
              <a:rPr lang="zh-CN" altLang="en-US" dirty="0">
                <a:solidFill>
                  <a:srgbClr val="FF0000"/>
                </a:solidFill>
              </a:rPr>
              <a:t>文件夹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1038"/>
          <a:stretch/>
        </p:blipFill>
        <p:spPr>
          <a:xfrm>
            <a:off x="5555672" y="709647"/>
            <a:ext cx="653934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38" y="585216"/>
            <a:ext cx="9720072" cy="772529"/>
          </a:xfrm>
        </p:spPr>
        <p:txBody>
          <a:bodyPr/>
          <a:lstStyle/>
          <a:p>
            <a:r>
              <a:rPr lang="zh-CN" altLang="en-US" dirty="0"/>
              <a:t>朴素贝叶斯分类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点击“朴素贝叶斯”按钮，选择朴素贝叶斯算法进行分类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分类结果展示在文本框中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r="624"/>
          <a:stretch/>
        </p:blipFill>
        <p:spPr>
          <a:xfrm>
            <a:off x="5527963" y="709647"/>
            <a:ext cx="658090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2529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点击“</a:t>
            </a:r>
            <a:r>
              <a:rPr lang="en-US" altLang="zh-CN" dirty="0"/>
              <a:t>SVM</a:t>
            </a:r>
            <a:r>
              <a:rPr lang="zh-CN" altLang="en-US" dirty="0"/>
              <a:t>”按钮，选择</a:t>
            </a:r>
            <a:r>
              <a:rPr lang="en-US" altLang="zh-CN" dirty="0"/>
              <a:t>SVM</a:t>
            </a:r>
            <a:r>
              <a:rPr lang="zh-CN" altLang="en-US" dirty="0"/>
              <a:t>算法进行分类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分类结果展示在文本框中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831"/>
          <a:stretch/>
        </p:blipFill>
        <p:spPr>
          <a:xfrm>
            <a:off x="5541821" y="709647"/>
            <a:ext cx="655320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42" y="585216"/>
            <a:ext cx="9720072" cy="772529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文本输入形式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点击选择“</a:t>
            </a:r>
            <a:r>
              <a:rPr lang="en-US" altLang="zh-CN" dirty="0"/>
              <a:t>URL</a:t>
            </a:r>
            <a:r>
              <a:rPr lang="zh-CN" altLang="en-US" dirty="0"/>
              <a:t>文本形式”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点击“浏览”按钮，选择</a:t>
            </a:r>
            <a:r>
              <a:rPr lang="en-US" altLang="zh-CN" dirty="0"/>
              <a:t>URL</a:t>
            </a:r>
            <a:r>
              <a:rPr lang="zh-CN" altLang="en-US" dirty="0"/>
              <a:t>输入文本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点击“保存”按钮，选择保存爬虫数据的文件夹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830"/>
          <a:stretch/>
        </p:blipFill>
        <p:spPr>
          <a:xfrm>
            <a:off x="5541817" y="709647"/>
            <a:ext cx="655320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38" y="585216"/>
            <a:ext cx="9720072" cy="772529"/>
          </a:xfrm>
        </p:spPr>
        <p:txBody>
          <a:bodyPr/>
          <a:lstStyle/>
          <a:p>
            <a:r>
              <a:rPr lang="zh-CN" altLang="en-US" dirty="0"/>
              <a:t>朴素贝叶斯分类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点击“朴素贝叶斯”按钮，选择朴素贝叶斯算法进行分类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分类结果展示在文本框中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830"/>
          <a:stretch/>
        </p:blipFill>
        <p:spPr>
          <a:xfrm>
            <a:off x="5541817" y="709647"/>
            <a:ext cx="655320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2529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65" y="1870364"/>
            <a:ext cx="4779819" cy="455508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点击“</a:t>
            </a:r>
            <a:r>
              <a:rPr lang="en-US" altLang="zh-CN" dirty="0"/>
              <a:t>SVM</a:t>
            </a:r>
            <a:r>
              <a:rPr lang="zh-CN" altLang="en-US" dirty="0"/>
              <a:t>”按钮，选择</a:t>
            </a:r>
            <a:r>
              <a:rPr lang="en-US" altLang="zh-CN" dirty="0"/>
              <a:t>SVM</a:t>
            </a:r>
            <a:r>
              <a:rPr lang="zh-CN" altLang="en-US" dirty="0"/>
              <a:t>算法进行分类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分类结果展示在文本框中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830"/>
          <a:stretch/>
        </p:blipFill>
        <p:spPr>
          <a:xfrm>
            <a:off x="5541817" y="709647"/>
            <a:ext cx="655320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1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</TotalTime>
  <Words>598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华文仿宋</vt:lpstr>
      <vt:lpstr>Tw Cen MT</vt:lpstr>
      <vt:lpstr>Tw Cen MT Condensed</vt:lpstr>
      <vt:lpstr>Wingdings 3</vt:lpstr>
      <vt:lpstr>积分</vt:lpstr>
      <vt:lpstr>新闻分类系统使用说明</vt:lpstr>
      <vt:lpstr>系统以及结果说明</vt:lpstr>
      <vt:lpstr>初始界面</vt:lpstr>
      <vt:lpstr>一.URL输入形式</vt:lpstr>
      <vt:lpstr>朴素贝叶斯分类</vt:lpstr>
      <vt:lpstr>SVM分类</vt:lpstr>
      <vt:lpstr>二.文本输入形式</vt:lpstr>
      <vt:lpstr>朴素贝叶斯分类</vt:lpstr>
      <vt:lpstr>SVM分类</vt:lpstr>
      <vt:lpstr>小组分工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使用说明</dc:title>
  <dc:creator>卓新旺</dc:creator>
  <cp:lastModifiedBy>左新宇</cp:lastModifiedBy>
  <cp:revision>62</cp:revision>
  <dcterms:created xsi:type="dcterms:W3CDTF">2016-12-21T16:31:17Z</dcterms:created>
  <dcterms:modified xsi:type="dcterms:W3CDTF">2016-12-26T08:11:58Z</dcterms:modified>
</cp:coreProperties>
</file>