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8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E3324-A2E4-4559-A254-8801F6E333B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4175A6-AD1A-4D9A-8645-9D3660AFF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9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669" y="2290467"/>
            <a:ext cx="11577851" cy="2030270"/>
          </a:xfrm>
        </p:spPr>
        <p:txBody>
          <a:bodyPr>
            <a:normAutofit/>
          </a:bodyPr>
          <a:lstStyle/>
          <a:p>
            <a:r>
              <a:rPr lang="en-US" sz="6000" dirty="0" err="1"/>
              <a:t>Cryptocurrency</a:t>
            </a:r>
            <a:r>
              <a:rPr lang="en-US" sz="6000" dirty="0"/>
              <a:t> Prediction </a:t>
            </a:r>
            <a:r>
              <a:rPr lang="en-US" sz="6000" dirty="0" smtClean="0"/>
              <a:t>Contest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1546" y="3806755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-</a:t>
            </a:r>
            <a:r>
              <a:rPr lang="en-US" b="1" dirty="0" smtClean="0"/>
              <a:t>Xiao Xu, Xinyu Zhang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1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7268"/>
            <a:ext cx="6145551" cy="3390296"/>
          </a:xfrm>
          <a:prstGeom prst="rect">
            <a:avLst/>
          </a:prstGeom>
        </p:spPr>
      </p:pic>
      <p:pic>
        <p:nvPicPr>
          <p:cNvPr id="1026" name="Picture 2" descr="https://scontent.fftw1-1.fna.fbcdn.net/v/t1.15752-9/30741265_567023247008854_205324094156046336_n.jpg?_nc_cat=0&amp;oh=61747971c7c6540d697ebeb0cf254b7f&amp;oe=5B7294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59" y="1178779"/>
            <a:ext cx="4980059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25135" y="1547268"/>
            <a:ext cx="289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Detrend</a:t>
            </a:r>
            <a:r>
              <a:rPr lang="en-US" sz="1200" dirty="0" smtClean="0"/>
              <a:t> the diff-log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14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scontent.fftw1-1.fna.fbcdn.net/v/t1.15752-9/30725397_567032313674614_922897981244440576_n.jpg?_nc_cat=0&amp;oh=b7214dcdcbe2b4db7c4dd990b2e269fd&amp;oe=5B69A7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011981"/>
            <a:ext cx="4812201" cy="45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.fftw1-1.fna.fbcdn.net/v/t1.15752-0/p240x240/30727575_567032343674611_6194357565510385664_n.jpg?_nc_cat=0&amp;oh=04274108f61dce43228d8094d78ac8ce&amp;oe=5B5B886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88" y="1011981"/>
            <a:ext cx="4812201" cy="45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6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199" y="330832"/>
            <a:ext cx="10058400" cy="4023360"/>
          </a:xfrm>
        </p:spPr>
        <p:txBody>
          <a:bodyPr/>
          <a:lstStyle/>
          <a:p>
            <a:r>
              <a:rPr lang="en-US" dirty="0" smtClean="0"/>
              <a:t>ARMA model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5" y="1014200"/>
            <a:ext cx="3943350" cy="422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819" y="1009437"/>
            <a:ext cx="3838575" cy="423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1379" y="5557335"/>
            <a:ext cx="946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ARMA(5,14)                                                                                        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53702" y="5557335"/>
            <a:ext cx="22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ARMA(13,14)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6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783381" y="1164987"/>
            <a:ext cx="3324595" cy="16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ARFIMA model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7" y="1553144"/>
            <a:ext cx="5191125" cy="350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341528"/>
            <a:ext cx="4953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297771" y="1252074"/>
            <a:ext cx="3324595" cy="16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Exponential smoothing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1" y="2192680"/>
            <a:ext cx="3876675" cy="120015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573360" y="1252073"/>
            <a:ext cx="3324595" cy="16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LSTM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03" y="1509485"/>
            <a:ext cx="6988640" cy="41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2048" y="429904"/>
            <a:ext cx="7046794" cy="52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4" y="1137549"/>
            <a:ext cx="11428571" cy="857142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79" y="1206138"/>
            <a:ext cx="5486400" cy="411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5416" y="952883"/>
            <a:ext cx="41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ARMA(5,14)+GARCH(10,2</a:t>
            </a:r>
            <a:r>
              <a:rPr lang="en-US" dirty="0"/>
              <a:t>)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40645" y="952883"/>
            <a:ext cx="41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ARMA(5,14)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88" y="787782"/>
            <a:ext cx="2089103" cy="57111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98" y="861262"/>
            <a:ext cx="2319551" cy="55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29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</TotalTime>
  <Words>30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Cryptocurrency Prediction Contest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Prediction Contest </dc:title>
  <dc:creator>Zhang, Xinyu</dc:creator>
  <cp:lastModifiedBy>Zhang, Xinyu</cp:lastModifiedBy>
  <cp:revision>10</cp:revision>
  <dcterms:created xsi:type="dcterms:W3CDTF">2018-04-19T01:58:10Z</dcterms:created>
  <dcterms:modified xsi:type="dcterms:W3CDTF">2018-04-19T22:08:28Z</dcterms:modified>
</cp:coreProperties>
</file>