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</p:sldIdLst>
  <p:sldSz cx="9144000" cy="51435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625d9646_2_7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g163625d9646_2_7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3625d9646_2_1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g163625d9646_2_1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625d9646_2_8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63625d9646_2_8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g163625d9646_2_8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3625d9646_2_8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g163625d9646_2_8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3625d9646_2_9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g163625d9646_2_9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3625d9646_2_9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163625d9646_2_9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3625d9646_2_10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g163625d9646_2_10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3625d9646_2_10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g163625d9646_2_10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37ed897ca_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37ed897ca_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3625d9646_2_1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g163625d9646_2_1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84" name="Google Shape;84;p18"/>
          <p:cNvSpPr txBox="1"/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86" name="Google Shape;86;p18"/>
          <p:cNvSpPr txBox="1"/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hyperlink" Target="https://magicfight.de.r.appspot.com/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tags" Target="../tags/tag1.xml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039351" y="137334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000"/>
              <a:buFont typeface="Arial" panose="020B0604020202020204"/>
              <a:buNone/>
            </a:pPr>
            <a:r>
              <a:rPr lang="zh-CN" sz="3945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Project presentation</a:t>
            </a:r>
            <a:endParaRPr sz="3945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000"/>
              <a:buFont typeface="Arial" panose="020B0604020202020204"/>
              <a:buNone/>
            </a:pPr>
            <a:r>
              <a:rPr lang="zh-CN" sz="4835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Magic fight</a:t>
            </a:r>
            <a:r>
              <a:rPr lang="zh-CN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 panose="020B0604020202020204"/>
              <a:buNone/>
            </a:pPr>
            <a:endParaRPr sz="30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146301" y="4448200"/>
            <a:ext cx="6339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ZHANG XINGYU      PENG SHAOZE     TIAN YUYANG     XU XINDI</a:t>
            </a:r>
            <a:endParaRPr sz="110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146300" y="3958900"/>
            <a:ext cx="3000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Group 21</a:t>
            </a:r>
            <a:endParaRPr sz="600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09900" y="1731025"/>
            <a:ext cx="2019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224425" y="1762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Unity</a:t>
            </a:r>
            <a:r>
              <a:rPr lang="zh-CN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zh-CN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scene</a:t>
            </a:r>
            <a:endParaRPr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60650" y="1371877"/>
            <a:ext cx="6622700" cy="30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9" name="Google Shape;189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950720" y="1953260"/>
            <a:ext cx="5093335" cy="1088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en-US" altLang="zh-CN" sz="7200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Thank  you !</a:t>
            </a:r>
            <a:endParaRPr lang="en-US" altLang="zh-CN" sz="7200"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45375" y="683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 i="0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Project objectives</a:t>
            </a:r>
            <a:r>
              <a:rPr lang="zh-CN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zh-CN" b="0" i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26"/>
          <p:cNvSpPr txBox="1"/>
          <p:nvPr>
            <p:ph type="body" idx="1"/>
          </p:nvPr>
        </p:nvSpPr>
        <p:spPr>
          <a:xfrm>
            <a:off x="628650" y="1472775"/>
            <a:ext cx="78867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zh-C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Traditional games: Single interaction and low immersion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77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zh-C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r>
              <a:rPr lang="zh-CN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bjective: All-round interactive gaming experience</a:t>
            </a: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819350" y="2745975"/>
            <a:ext cx="30000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96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•"/>
            </a:pPr>
            <a:r>
              <a:rPr lang="zh-CN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Immersive Experience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96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•"/>
            </a:pPr>
            <a:r>
              <a:rPr lang="zh-CN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Voice Control</a:t>
            </a: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96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•"/>
            </a:pPr>
            <a:r>
              <a:rPr lang="zh-CN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Gesture Recognition</a:t>
            </a: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968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•"/>
            </a:pPr>
            <a:r>
              <a:rPr lang="zh-CN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Virtual Reality</a:t>
            </a:r>
            <a:endParaRPr sz="16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55325" y="3074225"/>
            <a:ext cx="1099006" cy="1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34125" y="3074225"/>
            <a:ext cx="1206424" cy="11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5896338" y="3643875"/>
            <a:ext cx="703200" cy="19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45375" y="683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 i="0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Project scope</a:t>
            </a:r>
            <a:endParaRPr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1" name="Google Shape;151;p27"/>
          <p:cNvSpPr txBox="1"/>
          <p:nvPr>
            <p:ph type="body" idx="1"/>
          </p:nvPr>
        </p:nvSpPr>
        <p:spPr>
          <a:xfrm>
            <a:off x="869950" y="1062355"/>
            <a:ext cx="7829550" cy="382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zh-C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Voice data collection </a:t>
            </a:r>
            <a:r>
              <a:rPr lang="en-US" altLang="zh-C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preprocessing </a:t>
            </a:r>
            <a:r>
              <a:rPr lang="zh-C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– ALL</a:t>
            </a:r>
            <a:endParaRPr lang="zh-CN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Flask, Javascript, Google cloud storage bucket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zh-C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Speech recognition model training – SHAOZE</a:t>
            </a:r>
            <a:endParaRPr lang="zh-CN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00" lvl="1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Tensorflow lite, Python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zh-C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Embedded machine learning sensing system development – XINDI</a:t>
            </a:r>
            <a:endParaRPr lang="zh-CN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00" lvl="1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en-US" altLang="zh-C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C++, Arduino Nano 33 BLE Sense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zh-C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Bluetooth data transmission development – XINGYU</a:t>
            </a:r>
            <a:endParaRPr lang="zh-CN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00" lvl="1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en-US" altLang="zh-CN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C#, Unity, Arduino Bluetooth Plugin</a:t>
            </a:r>
            <a:endParaRPr lang="en-US" altLang="zh-CN"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zh-C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 game development – XINGYU, YUYANG</a:t>
            </a:r>
            <a:endParaRPr lang="zh-CN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00" lvl="1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Char char="•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C#, Unity, UI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131450" y="68399"/>
            <a:ext cx="7744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 i="0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required/available</a:t>
            </a:r>
            <a:endParaRPr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58" name="Google Shape;158;p28" descr="图形用户界面&#10;&#10;中度可信度描述已自动生成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0676" y="808675"/>
            <a:ext cx="3200400" cy="22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4679994" y="1268021"/>
            <a:ext cx="44640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1590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 panose="02020603050405020304"/>
              <a:buChar char="•"/>
            </a:pPr>
            <a:r>
              <a:rPr lang="zh-CN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zh-CN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elf</a:t>
            </a:r>
            <a:r>
              <a:rPr lang="zh-CN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</a:t>
            </a:r>
            <a:r>
              <a:rPr lang="zh-CN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collected audio dataset.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 panose="02020603050405020304"/>
              <a:buChar char="•"/>
            </a:pPr>
            <a:r>
              <a:rPr lang="zh-CN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5241700" y="3026275"/>
            <a:ext cx="23970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➔"/>
            </a:pPr>
            <a:r>
              <a:rPr lang="zh-CN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Format conversion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➔"/>
            </a:pPr>
            <a:r>
              <a:rPr lang="zh-CN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cleaning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 panose="02020603050405020304"/>
              <a:buChar char="➔"/>
            </a:pPr>
            <a:r>
              <a:rPr lang="zh-CN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Triming audio files</a:t>
            </a:r>
            <a:endParaRPr sz="1600"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/>
          <a:srcRect l="714" t="3414" b="16630"/>
          <a:stretch>
            <a:fillRect/>
          </a:stretch>
        </p:blipFill>
        <p:spPr>
          <a:xfrm>
            <a:off x="783750" y="3114425"/>
            <a:ext cx="3369825" cy="19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142825" y="68399"/>
            <a:ext cx="75516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Technical approach </a:t>
            </a:r>
            <a:endParaRPr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8" name="Google Shape;168;p29" descr="文本&#10;&#10;描述已自动生成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49700" y="649425"/>
            <a:ext cx="6244599" cy="44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10700" y="649425"/>
            <a:ext cx="5107700" cy="4469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>
            <p:ph type="title"/>
          </p:nvPr>
        </p:nvSpPr>
        <p:spPr>
          <a:xfrm>
            <a:off x="142825" y="68400"/>
            <a:ext cx="7035900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Technical approach </a:t>
            </a:r>
            <a:endParaRPr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210475" y="1344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Project Progress</a:t>
            </a:r>
            <a:endParaRPr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82" name="Google Shape;182;p31"/>
          <p:cNvSpPr txBox="1"/>
          <p:nvPr>
            <p:ph type="body" idx="1"/>
          </p:nvPr>
        </p:nvSpPr>
        <p:spPr>
          <a:xfrm>
            <a:off x="628650" y="1257108"/>
            <a:ext cx="81013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Data collection website:</a:t>
            </a:r>
            <a:r>
              <a:rPr lang="zh-CN" u="sng">
                <a:solidFill>
                  <a:schemeClr val="hlink"/>
                </a:solidFill>
                <a:hlinkClick r:id="rId1"/>
              </a:rPr>
              <a:t>https://magicfight.de.r.appspot.com</a:t>
            </a:r>
            <a:endParaRPr lang="zh-CN" u="sng">
              <a:solidFill>
                <a:schemeClr val="hlink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Bluetooth data transmission module</a:t>
            </a:r>
            <a:endParaRPr lang="zh-CN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Voice model feasibility verification</a:t>
            </a:r>
            <a:endParaRPr lang="zh-CN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zh-CN"/>
              <a:t>Unity scene design</a:t>
            </a:r>
            <a:endParaRPr lang="zh-CN"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zh-CN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Model Training</a:t>
            </a:r>
            <a:endParaRPr lang="zh-CN"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1"/>
          <a:srcRect r="1234" b="23035"/>
          <a:stretch>
            <a:fillRect/>
          </a:stretch>
        </p:blipFill>
        <p:spPr>
          <a:xfrm>
            <a:off x="839900" y="1137250"/>
            <a:ext cx="4487300" cy="8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36225" y="2343775"/>
            <a:ext cx="1529759" cy="19536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32"/>
          <p:cNvCxnSpPr/>
          <p:nvPr/>
        </p:nvCxnSpPr>
        <p:spPr>
          <a:xfrm>
            <a:off x="1890725" y="2002325"/>
            <a:ext cx="300" cy="45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2" name="Google Shape;192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20150" y="2225399"/>
            <a:ext cx="1568925" cy="21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 rotWithShape="1">
          <a:blip r:embed="rId4"/>
          <a:srcRect t="1557" r="-2333" b="1071"/>
          <a:stretch>
            <a:fillRect/>
          </a:stretch>
        </p:blipFill>
        <p:spPr>
          <a:xfrm>
            <a:off x="5409875" y="211250"/>
            <a:ext cx="2580925" cy="4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224425" y="1762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</a:pPr>
            <a:r>
              <a:rPr lang="en-US" altLang="zh-CN">
                <a:solidFill>
                  <a:schemeClr val="accen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Demo</a:t>
            </a:r>
            <a:endParaRPr lang="en-US" altLang="zh-CN">
              <a:solidFill>
                <a:schemeClr val="accen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18388" y="68390"/>
            <a:ext cx="17811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demo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36040" y="986155"/>
            <a:ext cx="6471920" cy="355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 vol="100000"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2.xml><?xml version="1.0" encoding="utf-8"?>
<p:tagLst xmlns:p="http://schemas.openxmlformats.org/presentationml/2006/main">
  <p:tag name="COMMONDATA" val="eyJoZGlkIjoiYThmZTg4Y2ZmYjY2YmYxOWVhMDgwNDkzODA5ZGIwNjY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</Words>
  <Application>WPS 演示</Application>
  <PresentationFormat/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Arial</vt:lpstr>
      <vt:lpstr>Comic Sans MS</vt:lpstr>
      <vt:lpstr>Times New Roman</vt:lpstr>
      <vt:lpstr>微软雅黑</vt:lpstr>
      <vt:lpstr>Arial Unicode MS</vt:lpstr>
      <vt:lpstr>Simple Light</vt:lpstr>
      <vt:lpstr>Office 主题​​</vt:lpstr>
      <vt:lpstr>Magic fight </vt:lpstr>
      <vt:lpstr>Project objectives </vt:lpstr>
      <vt:lpstr>Project scope</vt:lpstr>
      <vt:lpstr>Data required/available</vt:lpstr>
      <vt:lpstr>Technical approach </vt:lpstr>
      <vt:lpstr>Technical approach </vt:lpstr>
      <vt:lpstr>Project Progress</vt:lpstr>
      <vt:lpstr>Model Training</vt:lpstr>
      <vt:lpstr>Demo</vt:lpstr>
      <vt:lpstr>Unity scene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Magic fight </dc:title>
  <dc:creator/>
  <cp:lastModifiedBy>Heathen.</cp:lastModifiedBy>
  <cp:revision>4</cp:revision>
  <dcterms:created xsi:type="dcterms:W3CDTF">2022-10-10T07:34:59Z</dcterms:created>
  <dcterms:modified xsi:type="dcterms:W3CDTF">2022-10-10T08:09:26Z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61F58DC220DF43B398F72D532A75EF86</vt:lpwstr>
  </property>
  <property fmtid="{D5CDD505-2E9C-101B-9397-08002B2CF9AE}" pid="3" name="KSOProductBuildVer">
    <vt:lpwstr>2052-11.1.0.12358</vt:lpwstr>
  </property>
</Properties>
</file>