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消除球游戏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26605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这是游戏的开始界面，源代码为</a:t>
            </a:r>
            <a:r>
              <a:rPr lang="en-US" altLang="zh-CN" dirty="0" err="1" smtClean="0"/>
              <a:t>GameMenu</a:t>
            </a:r>
            <a:r>
              <a:rPr lang="zh-CN" altLang="en-US" dirty="0" smtClean="0"/>
              <a:t>文件。有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个选项，分别为开始，继续，选项，分数，介绍。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00808"/>
            <a:ext cx="2798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这是游戏用户创建界面，为了比较不同玩家分数而设计的一个环节。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754" y="1600200"/>
            <a:ext cx="2700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这是正式游戏环节，每三个球一种颜色消去，得分。源代码见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文件夹。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5400" dirty="0" smtClean="0"/>
              <a:t>              </a:t>
            </a:r>
            <a:r>
              <a:rPr lang="zh-CN" altLang="en-US" sz="5400" dirty="0" smtClean="0"/>
              <a:t>谢谢大家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消除球游戏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消除球游戏</dc:title>
  <dc:creator>Administrator</dc:creator>
  <cp:lastModifiedBy>Administrator</cp:lastModifiedBy>
  <cp:revision>3</cp:revision>
  <dcterms:created xsi:type="dcterms:W3CDTF">2016-01-06T10:50:22Z</dcterms:created>
  <dcterms:modified xsi:type="dcterms:W3CDTF">2016-01-06T11:10:58Z</dcterms:modified>
</cp:coreProperties>
</file>