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47" autoAdjust="0"/>
  </p:normalViewPr>
  <p:slideViewPr>
    <p:cSldViewPr snapToGrid="0">
      <p:cViewPr varScale="1">
        <p:scale>
          <a:sx n="91" d="100"/>
          <a:sy n="91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298DE-7EA2-4C0C-9D5F-DEE55E40526A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1059C-0728-4E69-821D-491ECD348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28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只是一种模式 一种数据和视图相互关联的模式 最常见的就是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数据绑定和模板渲染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1059C-0728-4E69-821D-491ECD34859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977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1059C-0728-4E69-821D-491ECD34859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030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外观模式 工厂模式  策略模式  模板方法模式  享元模式 发布订阅模式 单例模式  适配器模式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装饰者模式 代理模式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1059C-0728-4E69-821D-491ECD34859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63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1059C-0728-4E69-821D-491ECD34859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46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6AC6-FDDB-47B6-828C-86217D0E41AA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EDAA-D508-428D-BFE9-71770C373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69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6AC6-FDDB-47B6-828C-86217D0E41AA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EDAA-D508-428D-BFE9-71770C373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8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6AC6-FDDB-47B6-828C-86217D0E41AA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EDAA-D508-428D-BFE9-71770C373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26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6AC6-FDDB-47B6-828C-86217D0E41AA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EDAA-D508-428D-BFE9-71770C373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40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6AC6-FDDB-47B6-828C-86217D0E41AA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EDAA-D508-428D-BFE9-71770C373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56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6AC6-FDDB-47B6-828C-86217D0E41AA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EDAA-D508-428D-BFE9-71770C373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3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6AC6-FDDB-47B6-828C-86217D0E41AA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EDAA-D508-428D-BFE9-71770C373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75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6AC6-FDDB-47B6-828C-86217D0E41AA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EDAA-D508-428D-BFE9-71770C373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8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6AC6-FDDB-47B6-828C-86217D0E41AA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EDAA-D508-428D-BFE9-71770C373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3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6AC6-FDDB-47B6-828C-86217D0E41AA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EDAA-D508-428D-BFE9-71770C373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0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6AC6-FDDB-47B6-828C-86217D0E41AA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EDAA-D508-428D-BFE9-71770C373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49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6AC6-FDDB-47B6-828C-86217D0E41AA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0EDAA-D508-428D-BFE9-71770C373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33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解读</a:t>
            </a:r>
            <a:r>
              <a:rPr lang="en-US" altLang="zh-CN" sz="4000" dirty="0" err="1" smtClean="0"/>
              <a:t>vue</a:t>
            </a:r>
            <a:r>
              <a:rPr lang="zh-CN" altLang="en-US" sz="4000" dirty="0" smtClean="0"/>
              <a:t>框架中的</a:t>
            </a:r>
            <a:r>
              <a:rPr lang="en-US" altLang="zh-CN" sz="4000" dirty="0" smtClean="0"/>
              <a:t>MVVM</a:t>
            </a:r>
            <a:r>
              <a:rPr lang="zh-CN" altLang="en-US" sz="4000" dirty="0" smtClean="0"/>
              <a:t>实现原理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8499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MVVM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999" y="1471448"/>
            <a:ext cx="7915167" cy="5202621"/>
          </a:xfrm>
        </p:spPr>
      </p:pic>
    </p:spTree>
    <p:extLst>
      <p:ext uri="{BB962C8B-B14F-4D97-AF65-F5344CB8AC3E}">
        <p14:creationId xmlns:p14="http://schemas.microsoft.com/office/powerpoint/2010/main" val="319628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MVVM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97" y="1366346"/>
            <a:ext cx="9553903" cy="5404888"/>
          </a:xfrm>
        </p:spPr>
      </p:pic>
    </p:spTree>
    <p:extLst>
      <p:ext uri="{BB962C8B-B14F-4D97-AF65-F5344CB8AC3E}">
        <p14:creationId xmlns:p14="http://schemas.microsoft.com/office/powerpoint/2010/main" val="128673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computed methods</a:t>
            </a:r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框架中都涉及到哪些设计模式？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83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925763"/>
            <a:ext cx="10515600" cy="1325562"/>
          </a:xfrm>
        </p:spPr>
        <p:txBody>
          <a:bodyPr/>
          <a:lstStyle/>
          <a:p>
            <a:pPr algn="ctr"/>
            <a:r>
              <a:rPr lang="zh-CN" altLang="en-US" dirty="0" smtClean="0"/>
              <a:t>谢谢大家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662" y="3398517"/>
            <a:ext cx="42676" cy="6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48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86</Words>
  <Application>Microsoft Office PowerPoint</Application>
  <PresentationFormat>宽屏</PresentationFormat>
  <Paragraphs>13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解读vue框架中的MVVM实现原理</vt:lpstr>
      <vt:lpstr>什么是MVVM</vt:lpstr>
      <vt:lpstr>MVVM分析</vt:lpstr>
      <vt:lpstr>作业：</vt:lpstr>
      <vt:lpstr>谢谢大家</vt:lpstr>
    </vt:vector>
  </TitlesOfParts>
  <Company>Beijing YAOINNO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解读vue框架中的MVVM实现原理</dc:title>
  <dc:creator>王鑫</dc:creator>
  <cp:lastModifiedBy>王鑫</cp:lastModifiedBy>
  <cp:revision>8</cp:revision>
  <dcterms:created xsi:type="dcterms:W3CDTF">2019-11-28T01:34:07Z</dcterms:created>
  <dcterms:modified xsi:type="dcterms:W3CDTF">2019-12-11T08:42:21Z</dcterms:modified>
</cp:coreProperties>
</file>