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860" y="2059940"/>
            <a:ext cx="9144000" cy="1390650"/>
          </a:xfrm>
        </p:spPr>
        <p:txBody>
          <a:bodyPr/>
          <a:p>
            <a:r>
              <a:rPr lang="zh-CN" altLang="en-US"/>
              <a:t>毕业实习报告</a:t>
            </a:r>
            <a:endParaRPr lang="zh-CN" altLang="en-US"/>
          </a:p>
        </p:txBody>
      </p:sp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9625" y="5854700"/>
            <a:ext cx="195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周璇 </a:t>
            </a:r>
            <a:r>
              <a:rPr lang="en-US" altLang="zh-CN"/>
              <a:t>2018-04-23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216535"/>
            <a:ext cx="8534400" cy="2045335"/>
          </a:xfrm>
        </p:spPr>
        <p:txBody>
          <a:bodyPr>
            <a:normAutofit/>
          </a:bodyPr>
          <a:p>
            <a:r>
              <a:rPr lang="zh-CN" altLang="en-US"/>
              <a:t>知识储备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2180" y="2392680"/>
            <a:ext cx="7787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参考博客《我爱自然语言处理系列》对隐形马尔科夫模型等算法进行了解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参考知网论文对中文评分系统进行了解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参考开源项目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HanLP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对中文分词进行学习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2700" y="596900"/>
            <a:ext cx="9113520" cy="1253490"/>
          </a:xfrm>
        </p:spPr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82060" y="2856865"/>
            <a:ext cx="4617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编译器：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IDEA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开发平台：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Ubuntu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画图工具：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StarUML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代码管理工具：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文本编辑器：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Atom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38860"/>
            <a:ext cx="9144000" cy="1390650"/>
          </a:xfrm>
        </p:spPr>
        <p:txBody>
          <a:bodyPr/>
          <a:p>
            <a:r>
              <a:rPr lang="zh-CN" altLang="en-US"/>
              <a:t>实习流程</a:t>
            </a:r>
            <a:endParaRPr lang="zh-CN" altLang="en-US"/>
          </a:p>
        </p:txBody>
      </p:sp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pic>
        <p:nvPicPr>
          <p:cNvPr id="3" name="图片 2" descr="分词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3281045"/>
            <a:ext cx="8851900" cy="770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18665" y="2357120"/>
            <a:ext cx="532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分词效果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360" y="4606290"/>
            <a:ext cx="2860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/>
              <a:t>关键词识别</a:t>
            </a:r>
            <a:endParaRPr lang="zh-CN" altLang="en-US"/>
          </a:p>
        </p:txBody>
      </p:sp>
      <p:pic>
        <p:nvPicPr>
          <p:cNvPr id="9" name="图片 8" descr="关键词识别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85" y="5329555"/>
            <a:ext cx="301688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9845" y="873760"/>
            <a:ext cx="991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/>
              <a:t>评分效果：词长，句长，单词重合率，未登录词，错误词等的评分。</a:t>
            </a:r>
            <a:endParaRPr lang="zh-CN" altLang="en-US"/>
          </a:p>
        </p:txBody>
      </p:sp>
      <p:pic>
        <p:nvPicPr>
          <p:cNvPr id="6" name="图片 5" descr="评分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72895"/>
            <a:ext cx="5695315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0565" y="1316990"/>
            <a:ext cx="656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 </a:t>
            </a:r>
            <a:r>
              <a:rPr lang="zh-CN" altLang="en-US"/>
              <a:t>未登录词识别</a:t>
            </a:r>
            <a:endParaRPr lang="zh-CN" altLang="en-US"/>
          </a:p>
        </p:txBody>
      </p:sp>
      <p:pic>
        <p:nvPicPr>
          <p:cNvPr id="7" name="图片 6" descr="未登录词识别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2505075"/>
            <a:ext cx="694309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860" y="2059940"/>
            <a:ext cx="9144000" cy="1390650"/>
          </a:xfrm>
        </p:spPr>
        <p:txBody>
          <a:bodyPr/>
          <a:p>
            <a:r>
              <a:rPr lang="zh-CN" altLang="en-US"/>
              <a:t>谢谢观看！</a:t>
            </a:r>
            <a:endParaRPr lang="zh-CN" altLang="en-US"/>
          </a:p>
        </p:txBody>
      </p:sp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5057140"/>
            <a:ext cx="1494790" cy="1494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毕业实习报告</vt:lpstr>
      <vt:lpstr>知识储备 </vt:lpstr>
      <vt:lpstr>开发环境</vt:lpstr>
      <vt:lpstr>实习流程</vt:lpstr>
      <vt:lpstr>毕业实习报告</vt:lpstr>
      <vt:lpstr>毕业实习报告</vt:lpstr>
      <vt:lpstr>毕业实习报告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</dc:creator>
  <cp:lastModifiedBy>zx</cp:lastModifiedBy>
  <cp:revision>2</cp:revision>
  <dcterms:created xsi:type="dcterms:W3CDTF">2018-04-23T03:22:00Z</dcterms:created>
  <dcterms:modified xsi:type="dcterms:W3CDTF">2018-04-24T17:07:50Z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