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58" r:id="rId7"/>
    <p:sldId id="257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1351280"/>
            <a:ext cx="9144000" cy="1656080"/>
          </a:xfrm>
        </p:spPr>
        <p:txBody>
          <a:bodyPr/>
          <a:p>
            <a:r>
              <a:rPr lang="en-US" altLang="zh-CN"/>
              <a:t>2018</a:t>
            </a:r>
            <a:r>
              <a:rPr lang="zh-CN" altLang="en-US"/>
              <a:t>毕业论文中期答辩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3200"/>
              <a:t>基于自然语言处理技术的文章自动评分系统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7204710" y="5852160"/>
            <a:ext cx="216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周璇   </a:t>
            </a:r>
            <a:r>
              <a:rPr lang="en-US" altLang="zh-CN"/>
              <a:t>      2018-04-23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245" y="756920"/>
            <a:ext cx="8778875" cy="642620"/>
          </a:xfrm>
        </p:spPr>
        <p:txBody>
          <a:bodyPr>
            <a:normAutofit fontScale="90000"/>
          </a:bodyPr>
          <a:p>
            <a:r>
              <a:rPr lang="zh-CN" altLang="en-US" sz="5400"/>
              <a:t>前期已完成工作概述</a:t>
            </a:r>
            <a:endParaRPr lang="zh-CN" altLang="en-US" sz="5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4000" y="2362200"/>
            <a:ext cx="7802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评分系统评分标准的设定，包括篇章结构，篇章分析，            主题分析。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中文分词器的实现，包括词性标注，未登录词识别，关键词提取。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系统的设计与实现方面完成了系统的概要设计，评分特征的具体实现。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论文方面完成了中文分词器实现的理论算法分析，包括隐马尔可夫模型，维特比算法等。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UML系统设计图的完善。评分部分结果的分析等。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87400"/>
            <a:ext cx="9144000" cy="940435"/>
          </a:xfrm>
        </p:spPr>
        <p:txBody>
          <a:bodyPr>
            <a:normAutofit/>
          </a:bodyPr>
          <a:p>
            <a:r>
              <a:rPr lang="zh-CN" altLang="en-US" sz="5400"/>
              <a:t>评分标准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5035" y="2211705"/>
            <a:ext cx="90982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•   篇章结构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    	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浅层语言特征：句长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词长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词性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未登录词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停用词占比。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语义特征：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Word2Vec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方法构建语义向量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•   篇章分析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     	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文本相似度：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TF-IDF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算法。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情感分析：待完成。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•   主题分析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关键字抽取：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TextRank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算法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 	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生成摘要：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TextRank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算法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8375" y="619760"/>
            <a:ext cx="7940675" cy="864235"/>
          </a:xfrm>
        </p:spPr>
        <p:txBody>
          <a:bodyPr>
            <a:normAutofit fontScale="90000"/>
          </a:bodyPr>
          <a:p>
            <a:r>
              <a:rPr lang="zh-CN" altLang="en-US"/>
              <a:t>中文分词器的实现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5760" y="2181225"/>
            <a:ext cx="107283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数据结构：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 Trie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树以及双数组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Trie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树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分词算法：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正向最大匹配算法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逆向最大匹配算法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双向最大匹配算法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最短路分词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未登录词识别：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层叠隐马模型实现人名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地名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机构名的识别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•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关键词识别及生成摘要：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TextRank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算法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en-US" altLang="zh-CN" sz="240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•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词性标注：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基于规则的方式与基于统计的方式，即隐形马尔科夫模型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5325" y="284480"/>
            <a:ext cx="8702675" cy="1017270"/>
          </a:xfrm>
        </p:spPr>
        <p:txBody>
          <a:bodyPr>
            <a:normAutofit/>
          </a:bodyPr>
          <a:p>
            <a:r>
              <a:rPr lang="zh-CN" altLang="en-US" sz="5400"/>
              <a:t>系统的设计与实现</a:t>
            </a:r>
            <a:endParaRPr lang="zh-CN" altLang="en-US" sz="5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  <p:pic>
        <p:nvPicPr>
          <p:cNvPr id="7" name="图片 6" descr="Q5]YRRTK]L]}CZA)%OE4[1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1878330"/>
            <a:ext cx="6343015" cy="4304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7360" y="391160"/>
            <a:ext cx="9037320" cy="1320800"/>
          </a:xfrm>
        </p:spPr>
        <p:txBody>
          <a:bodyPr/>
          <a:p>
            <a:r>
              <a:rPr lang="zh-CN" altLang="en-US" sz="5400"/>
              <a:t>系统设计与实现</a:t>
            </a:r>
            <a:endParaRPr lang="zh-CN" altLang="en-US" sz="5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9395" y="2910840"/>
            <a:ext cx="91116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•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系统的大部分模块已完成，例如特征抽取模块，主题分析模块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•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原始评分结果已分析，评分结果待正规化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•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系统设计图完成部分，待完善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毕业论文完成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2/3</a:t>
            </a:r>
            <a:endParaRPr lang="en-US" altLang="zh-CN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6400" y="238760"/>
            <a:ext cx="8199755" cy="1092835"/>
          </a:xfrm>
        </p:spPr>
        <p:txBody>
          <a:bodyPr/>
          <a:p>
            <a:r>
              <a:rPr lang="zh-CN" altLang="en-US" sz="5400"/>
              <a:t>下一步计划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635" y="1930400"/>
            <a:ext cx="96774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系统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+mn-ea"/>
              </a:rPr>
              <a:t>待完成模块：文本相似度分析，情感分析以及语义向量的分析。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系统性能测试及对比测试：各分词算法的对比测试，评分系统与专家系统对比的稳定性及准确性比较测试。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• 原始评分结果待正规化：采用随机森林模型训练评分特征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•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完成系统设计图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•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完善毕业论文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谢谢观看！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0" y="4825365"/>
            <a:ext cx="1510030" cy="1510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演示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Arial Unicode MS</vt:lpstr>
      <vt:lpstr>Office 主题</vt:lpstr>
      <vt:lpstr>2018毕业论文中期答辩</vt:lpstr>
      <vt:lpstr>前期已完成工作概述</vt:lpstr>
      <vt:lpstr>评分标准</vt:lpstr>
      <vt:lpstr>中文分词器的实现</vt:lpstr>
      <vt:lpstr>系统的设计与实现</vt:lpstr>
      <vt:lpstr>系统设计与实现</vt:lpstr>
      <vt:lpstr>下一步计划</vt:lpstr>
      <vt:lpstr> 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</dc:creator>
  <cp:lastModifiedBy>zx</cp:lastModifiedBy>
  <cp:revision>6</cp:revision>
  <dcterms:created xsi:type="dcterms:W3CDTF">2018-04-22T18:14:00Z</dcterms:created>
  <dcterms:modified xsi:type="dcterms:W3CDTF">2018-04-24T16:37:15Z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