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6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7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7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7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E429-92A8-4A8C-9D6A-B4BE01BB24A0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21B7-57A4-4985-8479-F34197CB9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课堂考试系统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2016.12.26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en-US" altLang="zh-CN" dirty="0" smtClean="0">
                <a:latin typeface="+mj-ea"/>
              </a:rPr>
              <a:t>1.</a:t>
            </a:r>
            <a:r>
              <a:rPr lang="zh-CN" altLang="en-US" dirty="0" smtClean="0">
                <a:latin typeface="+mj-ea"/>
              </a:rPr>
              <a:t>序列图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en-US" altLang="zh-CN" dirty="0" smtClean="0">
                <a:latin typeface="+mj-ea"/>
              </a:rPr>
              <a:t>2.</a:t>
            </a:r>
            <a:r>
              <a:rPr lang="zh-CN" altLang="en-US" dirty="0" smtClean="0">
                <a:latin typeface="+mj-ea"/>
              </a:rPr>
              <a:t>类图</a:t>
            </a:r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>
                <a:latin typeface="+mj-ea"/>
              </a:rPr>
              <a:t>3.</a:t>
            </a:r>
            <a:r>
              <a:rPr lang="zh-CN" altLang="en-US" dirty="0" smtClean="0">
                <a:latin typeface="+mj-ea"/>
              </a:rPr>
              <a:t>效果图 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en-US" altLang="zh-CN" dirty="0" smtClean="0">
                <a:latin typeface="+mj-ea"/>
              </a:rPr>
              <a:t>4.</a:t>
            </a:r>
            <a:r>
              <a:rPr lang="zh-CN" altLang="en-US" dirty="0" smtClean="0">
                <a:latin typeface="+mj-ea"/>
              </a:rPr>
              <a:t>问题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50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3" y="539350"/>
            <a:ext cx="8635517" cy="6331722"/>
          </a:xfrm>
        </p:spPr>
      </p:pic>
    </p:spTree>
    <p:extLst>
      <p:ext uri="{BB962C8B-B14F-4D97-AF65-F5344CB8AC3E}">
        <p14:creationId xmlns:p14="http://schemas.microsoft.com/office/powerpoint/2010/main" val="3551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8" y="116632"/>
            <a:ext cx="8714642" cy="6009531"/>
          </a:xfrm>
        </p:spPr>
      </p:pic>
    </p:spTree>
    <p:extLst>
      <p:ext uri="{BB962C8B-B14F-4D97-AF65-F5344CB8AC3E}">
        <p14:creationId xmlns:p14="http://schemas.microsoft.com/office/powerpoint/2010/main" val="20394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微信公众号界面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0200"/>
            <a:ext cx="2785095" cy="495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5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注册界面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929111" cy="520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9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菜单改变后没有立刻刷新，必须取关在关注后才会刷新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中文记录到数据库乱码，设置了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也不管用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原本打算在关注时将</a:t>
            </a:r>
            <a:r>
              <a:rPr lang="en-US" altLang="zh-CN" dirty="0" err="1" smtClean="0"/>
              <a:t>openid</a:t>
            </a:r>
            <a:r>
              <a:rPr lang="zh-CN" altLang="en-US" dirty="0" smtClean="0"/>
              <a:t>写入数据库，发现不能将学号联系起来，又打算再点击注册时获取</a:t>
            </a:r>
            <a:r>
              <a:rPr lang="en-US" altLang="zh-CN" dirty="0" err="1" smtClean="0"/>
              <a:t>openid</a:t>
            </a:r>
            <a:r>
              <a:rPr lang="zh-CN" altLang="en-US" dirty="0" smtClean="0"/>
              <a:t>，通过设置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的方式获取，又发现是微信服务器调用的我们的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文件，并且不知道它何时关闭了，又获取不到。因此需要学生关注时输入学号，将学号与</a:t>
            </a:r>
            <a:r>
              <a:rPr lang="en-US" altLang="zh-CN" dirty="0" err="1" smtClean="0"/>
              <a:t>openid</a:t>
            </a:r>
            <a:r>
              <a:rPr lang="zh-CN" altLang="en-US" dirty="0" smtClean="0"/>
              <a:t>联系起来。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我们的</a:t>
            </a:r>
            <a:r>
              <a:rPr lang="en-US" altLang="zh-CN" dirty="0" err="1" smtClean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要转换为相应的域名，不然打开时会有消息提示访问有风险。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0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</Words>
  <Application>Microsoft Office PowerPoint</Application>
  <PresentationFormat>全屏显示(4:3)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课堂考试系统 </vt:lpstr>
      <vt:lpstr> 1.序列图 2.类图 3.效果图  4.问题 </vt:lpstr>
      <vt:lpstr> </vt:lpstr>
      <vt:lpstr>PowerPoint 演示文稿</vt:lpstr>
      <vt:lpstr>3.1微信公众号界面</vt:lpstr>
      <vt:lpstr>3.2注册界面</vt:lpstr>
      <vt:lpstr>4.问题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课堂考试系统</dc:title>
  <dc:creator>zhulin</dc:creator>
  <cp:lastModifiedBy>zhulin</cp:lastModifiedBy>
  <cp:revision>2</cp:revision>
  <dcterms:created xsi:type="dcterms:W3CDTF">2016-12-26T02:53:47Z</dcterms:created>
  <dcterms:modified xsi:type="dcterms:W3CDTF">2016-12-26T03:16:05Z</dcterms:modified>
</cp:coreProperties>
</file>