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50"/>
  </p:normalViewPr>
  <p:slideViewPr>
    <p:cSldViewPr snapToGrid="0">
      <p:cViewPr>
        <p:scale>
          <a:sx n="161" d="100"/>
          <a:sy n="161" d="100"/>
        </p:scale>
        <p:origin x="-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A56-AB68-37C7-CE8F-531855F5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0339-3374-5961-B921-9A9D1D84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16E8-4053-E92E-7290-A6601219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F287-EAAB-CC90-1CBA-A93F6E58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EC9-1C13-3C5A-49D5-CED8E48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F419-B0BB-65AC-7E7F-2B43EC3A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418A-679A-6267-140C-87E54320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F724-A15A-7736-A0BB-85C0B900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DE33-2596-C1FB-42BE-E590C09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81BB-A552-D4F8-59F0-3662F956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37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6A739-BABF-3F3D-F13E-25A3C992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E6EC0-D19A-B5DF-8919-A032272D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FB9E-39DB-EECB-550E-B71663A5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9C52-7F90-CA38-8137-E16E326B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8B72-1819-9645-96A4-5DF5314E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0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2203-E9FD-E5C5-AE66-B53E738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9FF1-5264-7740-B449-093ACAD3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D8C7-3955-2337-CE60-7E76B57B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4269-D20B-E02B-59E6-6549B4B2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5160-0EF5-9113-2A9E-36ABCFCC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4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90F3-527C-365F-3436-1DCEAA2D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9817-E228-F5DA-80D4-2C7D2B5B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DB37-7D33-8466-22DA-E2B91CDC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FAD9-DCF5-6630-78DC-2E438DBF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4FC6-D4E5-5F96-6BCF-ACE30CE0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9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1A57-6E39-2C29-7870-80AE195D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8644-6513-2847-10ED-05AF61DB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940B-97B7-8DB8-809F-9B676834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1456-F549-2824-8C64-DDE59458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CEED-A810-1C69-BB50-1C34116C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1B33-BBA8-B1D8-3AFD-8B8EC47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3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9B2-E741-FF8A-CB92-5E35284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27EBB-4E24-2918-FCDB-19BAAB00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9C78-5588-E275-3FEE-F13C433B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173B-445C-9797-98B8-2E319B67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C1EB-445C-96C7-4413-DA0DD5E1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0ACF3-A4C0-1D23-8D24-A8DB5627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A67E-F38F-78D1-418A-33EF024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AB956-8C66-A58C-CA26-49D1D94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3FD3-B23A-B0F1-AA88-EAFB28E1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78C6B-5D58-C514-208B-8F615BD3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7A167-60A4-2867-A3E0-EEC83E53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C8793-BC2E-1307-16A5-37DAF7E8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8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351AC-DD47-E34B-6240-2317871C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E7C9-9ECB-D848-AC3D-5793F807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E337-6FFF-654B-8AF9-336AC552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2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C5C1-B97A-C88E-80E4-222F4E6C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AF01-DFB9-F7AA-BB92-F5D4BE8F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4B28B-C01F-BF5E-F909-0D53B794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280DB-0EE6-2EBC-C0C3-DD88ACC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70307-ADFA-2C31-11D8-429FB45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6E9C-40CB-0503-F1E3-37D37A6A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0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09C-0528-AABC-9635-2CF45978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B8F3-28C8-2A33-1297-D0435AEC7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8376-9980-F5D2-3608-1E24C392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02AF-0362-1EAC-D83B-87D1C3C0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6BD77-C1FE-CE42-860D-F68C4C99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C8E5-D272-2369-6181-CEBAE5D9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3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FD8B5-F5B2-3D56-5C5A-66A25AEA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704C-0F53-AE1E-6F38-5ED8D226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78CE-8F3F-DC47-6616-C8E1B101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5D25E-FC15-E444-B36B-4D295EF45E79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05E8-B944-ECE2-AA83-AE934F6C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74F8-7FD7-CE88-2887-3DEB4695B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19C17-E097-F346-A346-CE94961BA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0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15A2C88F-B97F-CE3E-469A-B86D55CB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370792"/>
            <a:ext cx="3517119" cy="21102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FCE2E086-5FAB-FE03-6B79-661F60A8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64724"/>
            <a:ext cx="3537345" cy="2122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2303A07E-AD5A-AC90-2D28-DEFFF5AC1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70792"/>
            <a:ext cx="3517120" cy="2110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854779-FDB6-B5D4-877D-0ECE673DA79D}"/>
              </a:ext>
            </a:extLst>
          </p:cNvPr>
          <p:cNvSpPr txBox="1"/>
          <p:nvPr/>
        </p:nvSpPr>
        <p:spPr>
          <a:xfrm>
            <a:off x="1500616" y="4658212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Many Games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98BC5-1D9F-3024-912E-9CF47CF90A3E}"/>
              </a:ext>
            </a:extLst>
          </p:cNvPr>
          <p:cNvSpPr txBox="1"/>
          <p:nvPr/>
        </p:nvSpPr>
        <p:spPr>
          <a:xfrm>
            <a:off x="4920489" y="4658212"/>
            <a:ext cx="23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Exploratory Deep Tree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B6396-7BEA-096A-1A34-F7B5939548E1}"/>
              </a:ext>
            </a:extLst>
          </p:cNvPr>
          <p:cNvSpPr txBox="1"/>
          <p:nvPr/>
        </p:nvSpPr>
        <p:spPr>
          <a:xfrm>
            <a:off x="9097946" y="4658212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Thin Deep 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4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Zhao</dc:creator>
  <cp:lastModifiedBy>Frank Zhao</cp:lastModifiedBy>
  <cp:revision>1</cp:revision>
  <dcterms:created xsi:type="dcterms:W3CDTF">2024-12-07T21:38:16Z</dcterms:created>
  <dcterms:modified xsi:type="dcterms:W3CDTF">2024-12-07T22:33:05Z</dcterms:modified>
</cp:coreProperties>
</file>