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  <p:sldId id="272" r:id="rId1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599" autoAdjust="0"/>
  </p:normalViewPr>
  <p:slideViewPr>
    <p:cSldViewPr>
      <p:cViewPr varScale="1">
        <p:scale>
          <a:sx n="93" d="100"/>
          <a:sy n="93" d="100"/>
        </p:scale>
        <p:origin x="72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2019/2/20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8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59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8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7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7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2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4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2019/2/20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2019/2/20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2019/2/20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如何读懂圣经？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作者所指的是什么意思？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说了什么（内容）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为什么这么说（上下文）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476672"/>
            <a:ext cx="1584175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2080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观察的方向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观察的方向帮助我们发现内容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观察的方向限制我们发现内容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多听多看别人观察的方向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多想多祷圣灵启示的方向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3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5940" y="1628800"/>
            <a:ext cx="5400599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人物</a:t>
            </a:r>
          </a:p>
        </p:txBody>
      </p:sp>
    </p:spTree>
    <p:extLst>
      <p:ext uri="{BB962C8B-B14F-4D97-AF65-F5344CB8AC3E}">
        <p14:creationId xmlns:p14="http://schemas.microsoft.com/office/powerpoint/2010/main" val="259450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5940" y="1628800"/>
            <a:ext cx="6408712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对手戏</a:t>
            </a:r>
          </a:p>
        </p:txBody>
      </p:sp>
    </p:spTree>
    <p:extLst>
      <p:ext uri="{BB962C8B-B14F-4D97-AF65-F5344CB8AC3E}">
        <p14:creationId xmlns:p14="http://schemas.microsoft.com/office/powerpoint/2010/main" val="15870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5940" y="1628800"/>
            <a:ext cx="7128792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情节发展</a:t>
            </a:r>
          </a:p>
        </p:txBody>
      </p:sp>
    </p:spTree>
    <p:extLst>
      <p:ext uri="{BB962C8B-B14F-4D97-AF65-F5344CB8AC3E}">
        <p14:creationId xmlns:p14="http://schemas.microsoft.com/office/powerpoint/2010/main" val="6930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5980" y="1700808"/>
            <a:ext cx="7992888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作者说指的是什么意思？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9358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0196" y="764213"/>
            <a:ext cx="3744416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</a:t>
            </a:r>
            <a:r>
              <a:rPr lang="zh-CN" altLang="en-US" dirty="0"/>
              <a:t>和筛选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8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57</TotalTime>
  <Words>96</Words>
  <Application>Microsoft Office PowerPoint</Application>
  <PresentationFormat>自定义</PresentationFormat>
  <Paragraphs>24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 YaHei UI</vt:lpstr>
      <vt:lpstr>Arial</vt:lpstr>
      <vt:lpstr>Consolas</vt:lpstr>
      <vt:lpstr>黑板 16 x 9</vt:lpstr>
      <vt:lpstr>如何读懂圣经？</vt:lpstr>
      <vt:lpstr>作者所指的是什么意思？</vt:lpstr>
      <vt:lpstr>观察</vt:lpstr>
      <vt:lpstr>观察的方向</vt:lpstr>
      <vt:lpstr>观察的方向-人物</vt:lpstr>
      <vt:lpstr>观察的方向-对手戏</vt:lpstr>
      <vt:lpstr>观察的方向-情节发展</vt:lpstr>
      <vt:lpstr>作者说指的是什么意思？</vt:lpstr>
      <vt:lpstr>观察和筛选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如何读懂圣经？</dc:title>
  <dc:creator>张 易</dc:creator>
  <cp:lastModifiedBy>张 易</cp:lastModifiedBy>
  <cp:revision>6</cp:revision>
  <dcterms:created xsi:type="dcterms:W3CDTF">2019-02-13T03:53:05Z</dcterms:created>
  <dcterms:modified xsi:type="dcterms:W3CDTF">2019-02-20T02:40:59Z</dcterms:modified>
</cp:coreProperties>
</file>