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0" r:id="rId3"/>
    <p:sldId id="273" r:id="rId4"/>
    <p:sldId id="278" r:id="rId5"/>
    <p:sldId id="274" r:id="rId6"/>
    <p:sldId id="279" r:id="rId7"/>
    <p:sldId id="280" r:id="rId8"/>
    <p:sldId id="275" r:id="rId9"/>
    <p:sldId id="281" r:id="rId10"/>
    <p:sldId id="282" r:id="rId11"/>
    <p:sldId id="276" r:id="rId12"/>
    <p:sldId id="284" r:id="rId13"/>
    <p:sldId id="283" r:id="rId14"/>
    <p:sldId id="277" r:id="rId15"/>
    <p:sldId id="285" r:id="rId16"/>
    <p:sldId id="272" r:id="rId1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599" autoAdjust="0"/>
  </p:normalViewPr>
  <p:slideViewPr>
    <p:cSldViewPr>
      <p:cViewPr varScale="1">
        <p:scale>
          <a:sx n="79" d="100"/>
          <a:sy n="79" d="100"/>
        </p:scale>
        <p:origin x="72" y="56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2019/3/20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2019/3/20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44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58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759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86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08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2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17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77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92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2019/3/20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2019/3/20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2019/3/20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作者所指的是什么意思？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说了什么（内容）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为什么这么说（上下文）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79D1-3488-4888-AFAC-98A7673A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观察段落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D078E0-5A75-44BC-AF8A-F3753851E7AE}"/>
              </a:ext>
            </a:extLst>
          </p:cNvPr>
          <p:cNvSpPr txBox="1"/>
          <p:nvPr/>
        </p:nvSpPr>
        <p:spPr>
          <a:xfrm>
            <a:off x="261764" y="1772816"/>
            <a:ext cx="116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dirty="0"/>
              <a:t>虚心的人有福了！因为天国是他们的。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哀恸的人有福了！因为他们必得安慰。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温柔的人有福了！因为他们必承受地土。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饥渴慕义的人有福了！因为他们必得饱足。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怜恤人的人有福了！因为他们必蒙怜恤。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清心的人有福了！因为他们必得见　神。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使人和睦的人有福了！因为他们必称为　神的儿子。为义受逼迫的人有福了！因为天国是他们的。</a:t>
            </a:r>
          </a:p>
        </p:txBody>
      </p:sp>
    </p:spTree>
    <p:extLst>
      <p:ext uri="{BB962C8B-B14F-4D97-AF65-F5344CB8AC3E}">
        <p14:creationId xmlns:p14="http://schemas.microsoft.com/office/powerpoint/2010/main" val="62357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5940" y="1628800"/>
            <a:ext cx="7128792" cy="2667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观察的方向</a:t>
            </a:r>
            <a:r>
              <a:rPr lang="en-US" altLang="zh-CN" dirty="0"/>
              <a:t>-</a:t>
            </a:r>
            <a:r>
              <a:rPr lang="zh-CN" altLang="en-US" dirty="0"/>
              <a:t>分组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07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79D1-3488-4888-AFAC-98A7673A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观察段落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D078E0-5A75-44BC-AF8A-F3753851E7AE}"/>
              </a:ext>
            </a:extLst>
          </p:cNvPr>
          <p:cNvSpPr txBox="1"/>
          <p:nvPr/>
        </p:nvSpPr>
        <p:spPr>
          <a:xfrm>
            <a:off x="693812" y="1772816"/>
            <a:ext cx="116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dirty="0"/>
              <a:t>虚心的人有福了！因为天国是他们的。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哀恸的人有福了！因为他们必得安慰。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温柔的人有福了！因为他们必承受地土。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饥渴慕义的人有福了！因为他们必得饱足。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怜恤人的人有福了！因为他们必蒙怜恤。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清心的人有福了！因为他们必得见　神。</a:t>
            </a:r>
            <a:endParaRPr lang="en-US" altLang="zh-CN" sz="4000" dirty="0"/>
          </a:p>
          <a:p>
            <a:pPr>
              <a:lnSpc>
                <a:spcPct val="90000"/>
              </a:lnSpc>
            </a:pPr>
            <a:r>
              <a:rPr lang="zh-CN" altLang="en-US" sz="4000" dirty="0"/>
              <a:t>使人和睦的人有福了！因为他们必称为　神的儿子。为义受逼迫的人有福了！因为天国是他们的。</a:t>
            </a:r>
          </a:p>
        </p:txBody>
      </p:sp>
    </p:spTree>
    <p:extLst>
      <p:ext uri="{BB962C8B-B14F-4D97-AF65-F5344CB8AC3E}">
        <p14:creationId xmlns:p14="http://schemas.microsoft.com/office/powerpoint/2010/main" val="422250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79D1-3488-4888-AFAC-98A7673A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观察发现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1862-494F-4B3E-9878-68A53AE9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4800" dirty="0"/>
              <a:t>分组</a:t>
            </a:r>
            <a:endParaRPr lang="en-US" altLang="zh-CN" sz="4800" dirty="0"/>
          </a:p>
          <a:p>
            <a:r>
              <a:rPr lang="zh-CN" altLang="en-US" sz="4800" dirty="0"/>
              <a:t>差别</a:t>
            </a:r>
            <a:endParaRPr lang="en-US" altLang="zh-CN" sz="4800" dirty="0"/>
          </a:p>
          <a:p>
            <a:r>
              <a:rPr lang="zh-CN" altLang="en-US" sz="4800" dirty="0"/>
              <a:t>比较</a:t>
            </a:r>
            <a:endParaRPr lang="en-US" altLang="zh-CN" sz="4800" dirty="0"/>
          </a:p>
          <a:p>
            <a:r>
              <a:rPr lang="zh-CN" altLang="en-US" sz="4800" dirty="0"/>
              <a:t>进展</a:t>
            </a:r>
            <a:endParaRPr lang="en-US" altLang="zh-CN" sz="4800" dirty="0"/>
          </a:p>
          <a:p>
            <a:r>
              <a:rPr lang="zh-CN" altLang="en-US" sz="4800" dirty="0"/>
              <a:t>呼应</a:t>
            </a:r>
          </a:p>
        </p:txBody>
      </p:sp>
    </p:spTree>
    <p:extLst>
      <p:ext uri="{BB962C8B-B14F-4D97-AF65-F5344CB8AC3E}">
        <p14:creationId xmlns:p14="http://schemas.microsoft.com/office/powerpoint/2010/main" val="38578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5980" y="1700808"/>
            <a:ext cx="7992888" cy="2667000"/>
          </a:xfrm>
        </p:spPr>
        <p:txBody>
          <a:bodyPr rtlCol="0"/>
          <a:lstStyle/>
          <a:p>
            <a:pPr algn="just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作者说指的是什么意思？</a:t>
            </a:r>
          </a:p>
        </p:txBody>
      </p:sp>
    </p:spTree>
    <p:extLst>
      <p:ext uri="{BB962C8B-B14F-4D97-AF65-F5344CB8AC3E}">
        <p14:creationId xmlns:p14="http://schemas.microsoft.com/office/powerpoint/2010/main" val="93587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79D1-3488-4888-AFAC-98A7673A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归纳总结作者的意思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1862-494F-4B3E-9878-68A53AE9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列出关键词</a:t>
            </a:r>
            <a:endParaRPr lang="en-US" altLang="zh-CN" sz="4800" dirty="0"/>
          </a:p>
          <a:p>
            <a:r>
              <a:rPr lang="zh-CN" altLang="en-US" sz="4800" dirty="0"/>
              <a:t>关键词排序</a:t>
            </a:r>
            <a:endParaRPr lang="en-US" altLang="zh-CN" sz="4800" dirty="0"/>
          </a:p>
          <a:p>
            <a:r>
              <a:rPr lang="zh-CN" altLang="en-US" sz="4800" dirty="0"/>
              <a:t>组织关键词</a:t>
            </a:r>
            <a:endParaRPr lang="en-US" altLang="zh-CN" sz="4800" dirty="0"/>
          </a:p>
          <a:p>
            <a:r>
              <a:rPr lang="zh-CN" altLang="en-US" sz="4800"/>
              <a:t>文章验证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6755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50196" y="764213"/>
            <a:ext cx="3744416" cy="2667000"/>
          </a:xfrm>
        </p:spPr>
        <p:txBody>
          <a:bodyPr rtlCol="0"/>
          <a:lstStyle/>
          <a:p>
            <a:pPr algn="just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观察</a:t>
            </a:r>
            <a:r>
              <a:rPr lang="zh-CN" altLang="en-US" dirty="0"/>
              <a:t>和筛选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8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70276" y="476672"/>
            <a:ext cx="1584175" cy="2667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观察</a:t>
            </a:r>
          </a:p>
        </p:txBody>
      </p:sp>
    </p:spTree>
    <p:extLst>
      <p:ext uri="{BB962C8B-B14F-4D97-AF65-F5344CB8AC3E}">
        <p14:creationId xmlns:p14="http://schemas.microsoft.com/office/powerpoint/2010/main" val="20804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观察的方向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8800" dirty="0"/>
              <a:t>人物</a:t>
            </a:r>
            <a:endParaRPr lang="en-US" altLang="zh-CN" sz="8800" dirty="0"/>
          </a:p>
          <a:p>
            <a:pPr rtl="0"/>
            <a:r>
              <a:rPr lang="zh-CN" altLang="en-US" sz="8800" dirty="0"/>
              <a:t>情节发展</a:t>
            </a:r>
            <a:endParaRPr lang="en-US" altLang="zh-CN" sz="8800" dirty="0"/>
          </a:p>
          <a:p>
            <a:pPr rtl="0"/>
            <a:r>
              <a:rPr lang="zh-CN" altLang="en-US" sz="8800" dirty="0"/>
              <a:t>文学结构</a:t>
            </a:r>
          </a:p>
        </p:txBody>
      </p:sp>
    </p:spTree>
    <p:extLst>
      <p:ext uri="{BB962C8B-B14F-4D97-AF65-F5344CB8AC3E}">
        <p14:creationId xmlns:p14="http://schemas.microsoft.com/office/powerpoint/2010/main" val="8213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8108" y="836712"/>
            <a:ext cx="5040559" cy="2667000"/>
          </a:xfrm>
        </p:spPr>
        <p:txBody>
          <a:bodyPr rtlCol="0"/>
          <a:lstStyle/>
          <a:p>
            <a:pPr rtl="0"/>
            <a:r>
              <a:rPr lang="zh-CN" altLang="en-US" dirty="0"/>
              <a:t>观察就会有发现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6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01200" y="2068643"/>
            <a:ext cx="6120680" cy="1008112"/>
          </a:xfrm>
        </p:spPr>
        <p:txBody>
          <a:bodyPr rtlCol="0"/>
          <a:lstStyle/>
          <a:p>
            <a:r>
              <a:rPr lang="zh-CN" altLang="en-US" dirty="0"/>
              <a:t>虚心的人有福了！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6F763BF-0605-4B38-A94A-DE4B329D1A5B}"/>
              </a:ext>
            </a:extLst>
          </p:cNvPr>
          <p:cNvSpPr txBox="1">
            <a:spLocks/>
          </p:cNvSpPr>
          <p:nvPr/>
        </p:nvSpPr>
        <p:spPr>
          <a:xfrm>
            <a:off x="2782044" y="3068960"/>
            <a:ext cx="6120680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因为天国是他们的。</a:t>
            </a:r>
          </a:p>
        </p:txBody>
      </p:sp>
    </p:spTree>
    <p:extLst>
      <p:ext uri="{BB962C8B-B14F-4D97-AF65-F5344CB8AC3E}">
        <p14:creationId xmlns:p14="http://schemas.microsoft.com/office/powerpoint/2010/main" val="259450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79D1-3488-4888-AFAC-98A7673A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观察发现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1862-494F-4B3E-9878-68A53AE9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书写方式</a:t>
            </a:r>
            <a:endParaRPr lang="en-US" altLang="zh-CN" sz="4800" dirty="0"/>
          </a:p>
          <a:p>
            <a:r>
              <a:rPr lang="zh-CN" altLang="en-US" sz="4800" dirty="0"/>
              <a:t>语气标点</a:t>
            </a:r>
            <a:endParaRPr lang="en-US" altLang="zh-CN" sz="4800" dirty="0"/>
          </a:p>
          <a:p>
            <a:r>
              <a:rPr lang="zh-CN" altLang="en-US" sz="4800" dirty="0"/>
              <a:t>因果关系</a:t>
            </a:r>
            <a:endParaRPr lang="en-US" altLang="zh-CN" sz="4800" dirty="0"/>
          </a:p>
          <a:p>
            <a:r>
              <a:rPr lang="zh-CN" altLang="en-US" sz="4800" dirty="0"/>
              <a:t>动词时态</a:t>
            </a:r>
          </a:p>
        </p:txBody>
      </p:sp>
    </p:spTree>
    <p:extLst>
      <p:ext uri="{BB962C8B-B14F-4D97-AF65-F5344CB8AC3E}">
        <p14:creationId xmlns:p14="http://schemas.microsoft.com/office/powerpoint/2010/main" val="12701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01200" y="2068643"/>
            <a:ext cx="6120680" cy="1008112"/>
          </a:xfrm>
        </p:spPr>
        <p:txBody>
          <a:bodyPr rtlCol="0"/>
          <a:lstStyle/>
          <a:p>
            <a:r>
              <a:rPr lang="zh-CN" altLang="en-US" dirty="0"/>
              <a:t>哀恸的人有福了！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6F763BF-0605-4B38-A94A-DE4B329D1A5B}"/>
              </a:ext>
            </a:extLst>
          </p:cNvPr>
          <p:cNvSpPr txBox="1">
            <a:spLocks/>
          </p:cNvSpPr>
          <p:nvPr/>
        </p:nvSpPr>
        <p:spPr>
          <a:xfrm>
            <a:off x="2782044" y="3068960"/>
            <a:ext cx="6120680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因为他们必得安慰。</a:t>
            </a:r>
          </a:p>
        </p:txBody>
      </p:sp>
    </p:spTree>
    <p:extLst>
      <p:ext uri="{BB962C8B-B14F-4D97-AF65-F5344CB8AC3E}">
        <p14:creationId xmlns:p14="http://schemas.microsoft.com/office/powerpoint/2010/main" val="24776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3772" y="2132856"/>
            <a:ext cx="11665296" cy="1802904"/>
          </a:xfrm>
        </p:spPr>
        <p:txBody>
          <a:bodyPr rtlCol="0"/>
          <a:lstStyle/>
          <a:p>
            <a:r>
              <a:rPr lang="zh-CN" altLang="en-US" dirty="0"/>
              <a:t>虚心的人有福了！因为天国是他们的。</a:t>
            </a:r>
            <a:br>
              <a:rPr lang="en-US" altLang="zh-CN" dirty="0"/>
            </a:br>
            <a:r>
              <a:rPr lang="zh-CN" altLang="en-US" dirty="0"/>
              <a:t>哀恸的人有福了！因为他们必得安慰。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0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79D1-3488-4888-AFAC-98A7673A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观察发现 </a:t>
            </a:r>
            <a:r>
              <a:rPr lang="en-US" altLang="zh-CN" dirty="0"/>
              <a:t>– 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1862-494F-4B3E-9878-68A53AE9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总结、概括模式</a:t>
            </a:r>
            <a:endParaRPr lang="en-US" altLang="zh-CN" sz="4800" dirty="0"/>
          </a:p>
          <a:p>
            <a:r>
              <a:rPr lang="zh-CN" altLang="en-US" sz="4800" dirty="0"/>
              <a:t>应用、调整模式</a:t>
            </a:r>
            <a:endParaRPr lang="en-US" altLang="zh-CN" sz="4800" dirty="0"/>
          </a:p>
          <a:p>
            <a:r>
              <a:rPr lang="zh-CN" altLang="en-US" sz="4800" dirty="0"/>
              <a:t>识别段落</a:t>
            </a:r>
          </a:p>
        </p:txBody>
      </p:sp>
    </p:spTree>
    <p:extLst>
      <p:ext uri="{BB962C8B-B14F-4D97-AF65-F5344CB8AC3E}">
        <p14:creationId xmlns:p14="http://schemas.microsoft.com/office/powerpoint/2010/main" val="226341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123</TotalTime>
  <Words>314</Words>
  <Application>Microsoft Office PowerPoint</Application>
  <PresentationFormat>自定义</PresentationFormat>
  <Paragraphs>63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 UI</vt:lpstr>
      <vt:lpstr>Arial</vt:lpstr>
      <vt:lpstr>Consolas</vt:lpstr>
      <vt:lpstr>Corbel</vt:lpstr>
      <vt:lpstr>黑板 16 x 9</vt:lpstr>
      <vt:lpstr>作者所指的是什么意思？</vt:lpstr>
      <vt:lpstr>观察</vt:lpstr>
      <vt:lpstr>观察的方向</vt:lpstr>
      <vt:lpstr>观察就会有发现</vt:lpstr>
      <vt:lpstr>虚心的人有福了！</vt:lpstr>
      <vt:lpstr>观察发现</vt:lpstr>
      <vt:lpstr>哀恸的人有福了！</vt:lpstr>
      <vt:lpstr>虚心的人有福了！因为天国是他们的。 哀恸的人有福了！因为他们必得安慰。</vt:lpstr>
      <vt:lpstr>观察发现 – 模式</vt:lpstr>
      <vt:lpstr>观察段落</vt:lpstr>
      <vt:lpstr>观察的方向-分组</vt:lpstr>
      <vt:lpstr>观察段落</vt:lpstr>
      <vt:lpstr>观察发现</vt:lpstr>
      <vt:lpstr>作者说指的是什么意思？</vt:lpstr>
      <vt:lpstr>归纳总结作者的意思</vt:lpstr>
      <vt:lpstr>观察和筛选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如何读懂圣经？</dc:title>
  <dc:creator>张 易</dc:creator>
  <cp:lastModifiedBy>张 易</cp:lastModifiedBy>
  <cp:revision>14</cp:revision>
  <dcterms:created xsi:type="dcterms:W3CDTF">2019-02-13T03:53:05Z</dcterms:created>
  <dcterms:modified xsi:type="dcterms:W3CDTF">2019-03-20T01:53:08Z</dcterms:modified>
</cp:coreProperties>
</file>