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0740" autoAdjust="0"/>
  </p:normalViewPr>
  <p:slideViewPr>
    <p:cSldViewPr snapToGrid="0">
      <p:cViewPr varScale="1">
        <p:scale>
          <a:sx n="93" d="100"/>
          <a:sy n="93" d="100"/>
        </p:scale>
        <p:origin x="72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1AD67-D9D2-491B-8565-6FFFEB20E45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75BE8-E1C7-4661-A2F9-D32E4AE6C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527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当上帝在讲这段话的时候，他在意的是什么？</a:t>
            </a:r>
            <a:endParaRPr lang="en-US" altLang="zh-CN" dirty="0"/>
          </a:p>
          <a:p>
            <a:r>
              <a:rPr lang="zh-CN" altLang="en-US" dirty="0"/>
              <a:t>怎么样才能知道上帝在意的是什么呢？</a:t>
            </a:r>
            <a:endParaRPr lang="en-US" altLang="zh-CN" dirty="0"/>
          </a:p>
          <a:p>
            <a:r>
              <a:rPr lang="zh-CN" altLang="en-US" dirty="0"/>
              <a:t>说的最多的，不断重复的，往往就是他所在意的。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75BE8-E1C7-4661-A2F9-D32E4AE6CE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1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这两个概念几乎是绑定在一起的。讲到一个必定会讲到另外一个。我们试试分辨一下，上帝在讲这段话的时候，他谈的最多的是哪个？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75BE8-E1C7-4661-A2F9-D32E4AE6CE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861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75BE8-E1C7-4661-A2F9-D32E4AE6CE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10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5DED8-B086-4618-9473-7680B9B87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AB3D5C-CBD7-44C8-AD0A-12417178E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3301E-768E-4D29-B47B-FFDC5514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A1549-6CF5-4A9A-88A7-550FA9F7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A984A-D532-4E5D-B35E-432AE322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00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8CF93-175A-4C76-B218-EAA669DD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0A0EB8-786B-4BED-8D67-35E5AFDF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0F9F0-934D-4BC1-A0A3-E633FF6D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1E9ED-8E73-41AD-9539-D1C5283E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7822B7-C7BC-4C73-8A0A-731D475C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6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C67B57-FF32-4BAE-B2A8-D1BD7DD6B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4CDFBB-F78D-4D7B-8BBE-51C2026A4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FA964-8044-4E05-9FF6-C9D24E1CE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17C6D-EFFD-4851-9C62-314ABFE9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2365C-4D64-425A-9AE2-0F233F8F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40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F7305-653F-408B-96F4-8CF7C363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C52E3-DE9B-4FA0-9600-7D966FBAB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AF89D-D6AE-48D7-9595-4CC46332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24A45-A419-44F3-AB27-A1B8667A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70D50-EBAF-4D9E-B79E-676C5BFE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0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AEFB7-DBD3-4C1A-B1B0-B52CCF10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B4B8F1-E75B-4E0A-A305-43C8AED9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9AF17-59CF-42F1-9860-92EBA4DA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47FD7-4713-4A2F-9C6D-EEAE95A1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7C987-D558-40B4-B6C4-D40EE72D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3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B85B9-876F-47B8-9555-1EE60871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74940-8C2A-4256-986F-C5AF8744A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733C3E-9D25-4295-88D0-A986000E8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F03B60-E107-4943-903E-9E7D8097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15D096-5781-4323-A72F-E02FAED7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7AA041-EFE8-41F5-ADC0-2CD3B9AF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6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8519F-5051-414E-942B-5A1C2113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142475-B478-4898-9360-093A0CA91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2FA812-AFBB-44C1-A341-57D7E32DA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8C8D49-443E-42D9-802B-FEAC61365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935971-BD88-430F-AC59-CC7110DDC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6DB91C-42C2-4328-AFC9-E648031B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DB15DC-19CB-4B00-9535-EA56FE27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912A3B-5FF1-4146-BD23-7B51FF2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2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CEF99-7AE6-4083-98D9-2F9B6078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E3DDB9-70E9-47C8-81FB-DD601441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A1EAF1-4240-4839-A41E-84EB6BF5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13FC68-15D8-4F5E-B872-CCB7BF2B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87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3B895D-BEE6-4621-9554-309555B5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5929C3-382B-41D5-823F-93D16FEC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1320CE-80AC-4B9D-A234-E523FCDB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1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6A871-7E58-41DA-AAA9-9637DC5E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43FDC-F220-4568-8698-7289E53FC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BA0543-A51A-426B-BB8C-3C6F30899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BBA555-B762-40C3-ACF4-4342FB60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D3F6FE-8CF6-46F4-978F-72E1BDA9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32F2E-73D5-4137-92AD-E8086929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43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BCC0B-92AB-4BF0-AC17-7A5B632A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804EFF-D22F-4968-AB83-BEBEC18A9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59E85B-C49B-43FA-9496-8B65A3F52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D94303-98B3-4651-819D-28F1187F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11A842-9E05-465A-BD53-5697EE77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DFD0DB-F371-4E1F-A41C-FB787A67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69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D39C35-67BE-4491-B94B-595CE8CA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C66B54-F430-495F-B545-43F9A4A9F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89D1D-1C9C-4156-A31B-0F6E533DF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F9038-3C74-4017-88A8-FD032ED20DB6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D6CB5-74CF-4500-8F49-111D496C8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B0825-FBD2-40D0-8C36-0AC030FED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79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280DC-63DD-404B-8BD6-0ADC92992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91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9600" b="1" dirty="0"/>
              <a:t>吃？洁净？</a:t>
            </a:r>
          </a:p>
        </p:txBody>
      </p:sp>
    </p:spTree>
    <p:extLst>
      <p:ext uri="{BB962C8B-B14F-4D97-AF65-F5344CB8AC3E}">
        <p14:creationId xmlns:p14="http://schemas.microsoft.com/office/powerpoint/2010/main" val="29737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280DC-63DD-404B-8BD6-0ADC92992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91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9600" b="1" dirty="0"/>
              <a:t>洁净？不洁净？</a:t>
            </a:r>
          </a:p>
        </p:txBody>
      </p:sp>
    </p:spTree>
    <p:extLst>
      <p:ext uri="{BB962C8B-B14F-4D97-AF65-F5344CB8AC3E}">
        <p14:creationId xmlns:p14="http://schemas.microsoft.com/office/powerpoint/2010/main" val="176186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280DC-63DD-404B-8BD6-0ADC92992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508" y="226032"/>
            <a:ext cx="9144000" cy="1361325"/>
          </a:xfrm>
        </p:spPr>
        <p:txBody>
          <a:bodyPr anchor="ctr">
            <a:normAutofit fontScale="90000"/>
          </a:bodyPr>
          <a:lstStyle/>
          <a:p>
            <a:r>
              <a:rPr lang="zh-CN" altLang="en-US" sz="9600" b="1" dirty="0"/>
              <a:t>认识不洁净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F3648B-303E-4CD1-A52B-EE2D93627CF4}"/>
              </a:ext>
            </a:extLst>
          </p:cNvPr>
          <p:cNvSpPr txBox="1"/>
          <p:nvPr/>
        </p:nvSpPr>
        <p:spPr>
          <a:xfrm>
            <a:off x="1380038" y="1777137"/>
            <a:ext cx="8512139" cy="330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4800" dirty="0"/>
              <a:t>什么是不洁净？</a:t>
            </a:r>
            <a:endParaRPr lang="en-US" altLang="zh-CN" sz="4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4800" dirty="0"/>
              <a:t>怎么会不洁净？</a:t>
            </a:r>
            <a:endParaRPr lang="en-US" altLang="zh-CN" sz="4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4800" dirty="0"/>
              <a:t>不洁净会怎么样？</a:t>
            </a:r>
          </a:p>
        </p:txBody>
      </p:sp>
    </p:spTree>
    <p:extLst>
      <p:ext uri="{BB962C8B-B14F-4D97-AF65-F5344CB8AC3E}">
        <p14:creationId xmlns:p14="http://schemas.microsoft.com/office/powerpoint/2010/main" val="199544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117</Words>
  <Application>Microsoft Office PowerPoint</Application>
  <PresentationFormat>宽屏</PresentationFormat>
  <Paragraphs>13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Wingdings</vt:lpstr>
      <vt:lpstr>Office 主题​​</vt:lpstr>
      <vt:lpstr>吃？洁净？</vt:lpstr>
      <vt:lpstr>洁净？不洁净？</vt:lpstr>
      <vt:lpstr>认识不洁净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易</dc:creator>
  <cp:lastModifiedBy>张 易</cp:lastModifiedBy>
  <cp:revision>12</cp:revision>
  <dcterms:created xsi:type="dcterms:W3CDTF">2021-12-20T14:50:05Z</dcterms:created>
  <dcterms:modified xsi:type="dcterms:W3CDTF">2021-12-20T15:20:33Z</dcterms:modified>
</cp:coreProperties>
</file>