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56" autoAdjust="0"/>
  </p:normalViewPr>
  <p:slideViewPr>
    <p:cSldViewPr>
      <p:cViewPr varScale="1">
        <p:scale>
          <a:sx n="79" d="100"/>
          <a:sy n="79" d="100"/>
        </p:scale>
        <p:origin x="-50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C44F-2466-4E1C-8A6B-9D76AFE9C2EC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09FD-FEE5-4124-8AA0-C830B7222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C44F-2466-4E1C-8A6B-9D76AFE9C2EC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09FD-FEE5-4124-8AA0-C830B7222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C44F-2466-4E1C-8A6B-9D76AFE9C2EC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09FD-FEE5-4124-8AA0-C830B7222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C44F-2466-4E1C-8A6B-9D76AFE9C2EC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09FD-FEE5-4124-8AA0-C830B7222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C44F-2466-4E1C-8A6B-9D76AFE9C2EC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09FD-FEE5-4124-8AA0-C830B7222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C44F-2466-4E1C-8A6B-9D76AFE9C2EC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09FD-FEE5-4124-8AA0-C830B7222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C44F-2466-4E1C-8A6B-9D76AFE9C2EC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09FD-FEE5-4124-8AA0-C830B7222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C44F-2466-4E1C-8A6B-9D76AFE9C2EC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09FD-FEE5-4124-8AA0-C830B7222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C44F-2466-4E1C-8A6B-9D76AFE9C2EC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09FD-FEE5-4124-8AA0-C830B7222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C44F-2466-4E1C-8A6B-9D76AFE9C2EC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09FD-FEE5-4124-8AA0-C830B7222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C44F-2466-4E1C-8A6B-9D76AFE9C2EC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09FD-FEE5-4124-8AA0-C830B7222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C44F-2466-4E1C-8A6B-9D76AFE9C2EC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909FD-FEE5-4124-8AA0-C830B7222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马可福音查经 课程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大家心目中的查经课是怎么的</a:t>
            </a:r>
            <a:r>
              <a:rPr lang="zh-CN" altLang="en-US" b="1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28934"/>
            <a:ext cx="8229600" cy="3197229"/>
          </a:xfrm>
        </p:spPr>
        <p:txBody>
          <a:bodyPr/>
          <a:lstStyle/>
          <a:p>
            <a:r>
              <a:rPr lang="zh-CN" altLang="en-US" dirty="0"/>
              <a:t>老师查，同学听</a:t>
            </a:r>
          </a:p>
          <a:p>
            <a:r>
              <a:rPr lang="zh-CN" altLang="en-US" dirty="0"/>
              <a:t>同学提问，老师回答</a:t>
            </a:r>
          </a:p>
          <a:p>
            <a:r>
              <a:rPr lang="zh-CN" altLang="en-US" dirty="0"/>
              <a:t>老师示范，同学练习；老师提问，小组讨论；同学提问，相互回答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 descr="D:\docs\我的圣经\课程设计\马可福音查经\附件\00学习金字塔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课程的内容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8000" b="1" dirty="0"/>
              <a:t>读故事</a:t>
            </a:r>
          </a:p>
          <a:p>
            <a:pPr algn="ctr">
              <a:buNone/>
            </a:pPr>
            <a:r>
              <a:rPr lang="zh-CN" altLang="en-US" sz="8000" b="1" dirty="0"/>
              <a:t>串</a:t>
            </a:r>
            <a:r>
              <a:rPr lang="zh-CN" altLang="en-US" sz="8000" b="1" dirty="0" smtClean="0"/>
              <a:t>故事</a:t>
            </a:r>
            <a:endParaRPr lang="zh-CN" alt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51</Words>
  <Application>Microsoft Office PowerPoint</Application>
  <PresentationFormat>全屏显示(4:3)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马可福音查经 课程介绍</vt:lpstr>
      <vt:lpstr>大家心目中的查经课是怎么的？</vt:lpstr>
      <vt:lpstr>幻灯片 3</vt:lpstr>
      <vt:lpstr>课程的内容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Windows 用户</cp:lastModifiedBy>
  <cp:revision>8</cp:revision>
  <dcterms:created xsi:type="dcterms:W3CDTF">2017-09-09T01:57:04Z</dcterms:created>
  <dcterms:modified xsi:type="dcterms:W3CDTF">2017-09-09T02:15:02Z</dcterms:modified>
</cp:coreProperties>
</file>