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0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A0F6-22D0-4812-93E6-37484C64F92D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2AB8-F39D-4FEA-8998-1905AAAFB8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马可福音查经 第一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如何读</a:t>
            </a:r>
            <a:r>
              <a:rPr lang="zh-CN" altLang="en-US" b="1" dirty="0" smtClean="0"/>
              <a:t>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第一步 识别故事三要素</a:t>
            </a:r>
          </a:p>
          <a:p>
            <a:pPr>
              <a:buNone/>
            </a:pPr>
            <a:r>
              <a:rPr lang="zh-CN" altLang="en-US" b="1" dirty="0"/>
              <a:t>第二步 剧情分析</a:t>
            </a:r>
          </a:p>
          <a:p>
            <a:pPr>
              <a:buNone/>
            </a:pPr>
            <a:r>
              <a:rPr lang="zh-CN" altLang="en-US" b="1" dirty="0"/>
              <a:t>第三步 总结</a:t>
            </a:r>
            <a:r>
              <a:rPr lang="zh-CN" altLang="en-US" b="1" dirty="0" smtClean="0"/>
              <a:t>提炼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第一步 识别</a:t>
            </a:r>
            <a:r>
              <a:rPr lang="zh-CN" altLang="en-US" b="1" dirty="0"/>
              <a:t>故事三</a:t>
            </a:r>
            <a:r>
              <a:rPr lang="zh-CN" altLang="en-US" b="1" dirty="0" smtClean="0"/>
              <a:t>要素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具体某</a:t>
            </a:r>
            <a:r>
              <a:rPr lang="zh-CN" altLang="en-US" dirty="0" smtClean="0"/>
              <a:t>天？</a:t>
            </a:r>
            <a:r>
              <a:rPr lang="zh-CN" altLang="en-US" dirty="0"/>
              <a:t>一个</a:t>
            </a:r>
            <a:r>
              <a:rPr lang="zh-CN" altLang="en-US" dirty="0" smtClean="0"/>
              <a:t>时期？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绝对时间？相对时间？</a:t>
            </a:r>
            <a:endParaRPr lang="en-US" altLang="zh-CN" dirty="0" smtClean="0"/>
          </a:p>
          <a:p>
            <a:r>
              <a:rPr lang="zh-CN" altLang="en-US" dirty="0" smtClean="0"/>
              <a:t>地点</a:t>
            </a:r>
            <a:endParaRPr lang="en-US" altLang="zh-CN" dirty="0" smtClean="0"/>
          </a:p>
          <a:p>
            <a:r>
              <a:rPr lang="zh-CN" altLang="en-US" dirty="0" smtClean="0"/>
              <a:t>人物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隐藏人物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928802"/>
            <a:ext cx="8229600" cy="2214578"/>
          </a:xfrm>
        </p:spPr>
        <p:txBody>
          <a:bodyPr>
            <a:noAutofit/>
          </a:bodyPr>
          <a:lstStyle/>
          <a:p>
            <a:r>
              <a:rPr lang="zh-CN" altLang="en-US" sz="9600" dirty="0" smtClean="0"/>
              <a:t>舞台</a:t>
            </a:r>
            <a:endParaRPr lang="zh-CN" altLang="en-US" sz="9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马可福音查经 第一课</vt:lpstr>
      <vt:lpstr>如何读故事</vt:lpstr>
      <vt:lpstr>第一步 识别故事三要素</vt:lpstr>
      <vt:lpstr>舞台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11</cp:revision>
  <dcterms:created xsi:type="dcterms:W3CDTF">2017-09-09T02:15:23Z</dcterms:created>
  <dcterms:modified xsi:type="dcterms:W3CDTF">2017-09-09T02:38:24Z</dcterms:modified>
</cp:coreProperties>
</file>