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71" r:id="rId5"/>
    <p:sldId id="262" r:id="rId6"/>
    <p:sldId id="263" r:id="rId7"/>
    <p:sldId id="266" r:id="rId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599" autoAdjust="0"/>
  </p:normalViewPr>
  <p:slideViewPr>
    <p:cSldViewPr>
      <p:cViewPr varScale="1">
        <p:scale>
          <a:sx n="93" d="100"/>
          <a:sy n="93" d="100"/>
        </p:scale>
        <p:origin x="72" y="2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2019/2/13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58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609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18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38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45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2019/2/13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2019/2/13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2019/2/13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2019/2/13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2019/2/13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2019/2/13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2019/2/13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2019/2/13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2019/2/13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2019/2/13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2019/2/13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如何读懂圣经？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作者所指的是什么意思？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说了什么（内容）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为什么这么说（上下文）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0276" y="476672"/>
            <a:ext cx="1584175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</a:t>
            </a:r>
          </a:p>
        </p:txBody>
      </p:sp>
    </p:spTree>
    <p:extLst>
      <p:ext uri="{BB962C8B-B14F-4D97-AF65-F5344CB8AC3E}">
        <p14:creationId xmlns:p14="http://schemas.microsoft.com/office/powerpoint/2010/main" val="20804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分组（分类、比较、对比）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界限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规律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变化</a:t>
            </a:r>
          </a:p>
        </p:txBody>
      </p:sp>
    </p:spTree>
    <p:extLst>
      <p:ext uri="{BB962C8B-B14F-4D97-AF65-F5344CB8AC3E}">
        <p14:creationId xmlns:p14="http://schemas.microsoft.com/office/powerpoint/2010/main" val="82211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- 4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- 5</a:t>
            </a:r>
          </a:p>
        </p:txBody>
      </p:sp>
      <p:sp>
        <p:nvSpPr>
          <p:cNvPr id="6" name="图片占位符 5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16</TotalTime>
  <Words>55</Words>
  <Application>Microsoft Office PowerPoint</Application>
  <PresentationFormat>自定义</PresentationFormat>
  <Paragraphs>19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Microsoft YaHei UI</vt:lpstr>
      <vt:lpstr>Arial</vt:lpstr>
      <vt:lpstr>Consolas</vt:lpstr>
      <vt:lpstr>黑板 16 x 9</vt:lpstr>
      <vt:lpstr>如何读懂圣经？</vt:lpstr>
      <vt:lpstr>作者所指的是什么意思？</vt:lpstr>
      <vt:lpstr>观察</vt:lpstr>
      <vt:lpstr>分组（分类、比较、对比）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如何读懂圣经？</dc:title>
  <dc:creator>张 易</dc:creator>
  <cp:lastModifiedBy>张 易</cp:lastModifiedBy>
  <cp:revision>2</cp:revision>
  <dcterms:created xsi:type="dcterms:W3CDTF">2019-02-13T03:53:05Z</dcterms:created>
  <dcterms:modified xsi:type="dcterms:W3CDTF">2019-02-13T04:09:20Z</dcterms:modified>
</cp:coreProperties>
</file>