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7" r:id="rId2"/>
    <p:sldId id="270" r:id="rId3"/>
    <p:sldId id="273" r:id="rId4"/>
    <p:sldId id="278" r:id="rId5"/>
    <p:sldId id="274" r:id="rId6"/>
    <p:sldId id="279" r:id="rId7"/>
    <p:sldId id="280" r:id="rId8"/>
    <p:sldId id="275" r:id="rId9"/>
    <p:sldId id="281" r:id="rId10"/>
    <p:sldId id="282" r:id="rId11"/>
    <p:sldId id="276" r:id="rId12"/>
    <p:sldId id="284" r:id="rId13"/>
    <p:sldId id="283" r:id="rId14"/>
    <p:sldId id="277" r:id="rId15"/>
    <p:sldId id="285" r:id="rId16"/>
    <p:sldId id="272" r:id="rId17"/>
    <p:sldId id="286" r:id="rId18"/>
    <p:sldId id="287" r:id="rId19"/>
    <p:sldId id="288" r:id="rId20"/>
    <p:sldId id="289" r:id="rId21"/>
    <p:sldId id="290" r:id="rId22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599" autoAdjust="0"/>
  </p:normalViewPr>
  <p:slideViewPr>
    <p:cSldViewPr>
      <p:cViewPr varScale="1">
        <p:scale>
          <a:sx n="93" d="100"/>
          <a:sy n="93" d="100"/>
        </p:scale>
        <p:origin x="72" y="2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2019/3/20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2019/3/20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32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446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549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29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584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7590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86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080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25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174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774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927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2019/3/20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2019/3/20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2019/3/20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2019/3/20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2019/3/20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2019/3/20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2019/3/20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2019/3/20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2019/3/20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2019/3/20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2019/3/20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作者所指的是什么意思？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说了什么（内容）</a:t>
            </a: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为什么这么说（上下文）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279D1-3488-4888-AFAC-98A7673A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观察段落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D078E0-5A75-44BC-AF8A-F3753851E7AE}"/>
              </a:ext>
            </a:extLst>
          </p:cNvPr>
          <p:cNvSpPr txBox="1"/>
          <p:nvPr/>
        </p:nvSpPr>
        <p:spPr>
          <a:xfrm>
            <a:off x="261764" y="1772816"/>
            <a:ext cx="11665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dirty="0"/>
              <a:t>虚心的人有福了！因为天国是他们的。</a:t>
            </a:r>
            <a:endParaRPr lang="en-US" altLang="zh-CN" sz="4000" dirty="0"/>
          </a:p>
          <a:p>
            <a:pPr>
              <a:lnSpc>
                <a:spcPct val="90000"/>
              </a:lnSpc>
            </a:pPr>
            <a:r>
              <a:rPr lang="zh-CN" altLang="en-US" sz="4000" dirty="0"/>
              <a:t>哀恸的人有福了！因为他们必得安慰。</a:t>
            </a:r>
            <a:endParaRPr lang="en-US" altLang="zh-CN" sz="4000" dirty="0"/>
          </a:p>
          <a:p>
            <a:pPr>
              <a:lnSpc>
                <a:spcPct val="90000"/>
              </a:lnSpc>
            </a:pPr>
            <a:r>
              <a:rPr lang="zh-CN" altLang="en-US" sz="4000" dirty="0"/>
              <a:t>温柔的人有福了！因为他们必承受地土。</a:t>
            </a:r>
            <a:endParaRPr lang="en-US" altLang="zh-CN" sz="4000" dirty="0"/>
          </a:p>
          <a:p>
            <a:pPr>
              <a:lnSpc>
                <a:spcPct val="90000"/>
              </a:lnSpc>
            </a:pPr>
            <a:r>
              <a:rPr lang="zh-CN" altLang="en-US" sz="4000" dirty="0"/>
              <a:t>饥渴慕义的人有福了！因为他们必得饱足。</a:t>
            </a:r>
            <a:endParaRPr lang="en-US" altLang="zh-CN" sz="4000" dirty="0"/>
          </a:p>
          <a:p>
            <a:pPr>
              <a:lnSpc>
                <a:spcPct val="90000"/>
              </a:lnSpc>
            </a:pPr>
            <a:r>
              <a:rPr lang="zh-CN" altLang="en-US" sz="4000" dirty="0"/>
              <a:t>怜恤人的人有福了！因为他们必蒙怜恤。</a:t>
            </a:r>
            <a:endParaRPr lang="en-US" altLang="zh-CN" sz="4000" dirty="0"/>
          </a:p>
          <a:p>
            <a:pPr>
              <a:lnSpc>
                <a:spcPct val="90000"/>
              </a:lnSpc>
            </a:pPr>
            <a:r>
              <a:rPr lang="zh-CN" altLang="en-US" sz="4000" dirty="0"/>
              <a:t>清心的人有福了！因为他们必得见　神。</a:t>
            </a:r>
            <a:endParaRPr lang="en-US" altLang="zh-CN" sz="4000" dirty="0"/>
          </a:p>
          <a:p>
            <a:pPr>
              <a:lnSpc>
                <a:spcPct val="90000"/>
              </a:lnSpc>
            </a:pPr>
            <a:r>
              <a:rPr lang="zh-CN" altLang="en-US" sz="4000" dirty="0"/>
              <a:t>使人和睦的人有福了！因为他们必称为　神的儿子。为义受逼迫的人有福了！因为天国是他们的。</a:t>
            </a:r>
          </a:p>
        </p:txBody>
      </p:sp>
    </p:spTree>
    <p:extLst>
      <p:ext uri="{BB962C8B-B14F-4D97-AF65-F5344CB8AC3E}">
        <p14:creationId xmlns:p14="http://schemas.microsoft.com/office/powerpoint/2010/main" val="62357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45940" y="1628800"/>
            <a:ext cx="7128792" cy="2667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观察的方向</a:t>
            </a:r>
            <a:r>
              <a:rPr lang="en-US" altLang="zh-CN" dirty="0"/>
              <a:t>-</a:t>
            </a:r>
            <a:r>
              <a:rPr lang="zh-CN" altLang="en-US" dirty="0"/>
              <a:t>分组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07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279D1-3488-4888-AFAC-98A7673A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观察段落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D078E0-5A75-44BC-AF8A-F3753851E7AE}"/>
              </a:ext>
            </a:extLst>
          </p:cNvPr>
          <p:cNvSpPr txBox="1"/>
          <p:nvPr/>
        </p:nvSpPr>
        <p:spPr>
          <a:xfrm>
            <a:off x="693812" y="1772816"/>
            <a:ext cx="11665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dirty="0"/>
              <a:t>虚心的人有福了！因为天国是他们的。</a:t>
            </a:r>
            <a:endParaRPr lang="en-US" altLang="zh-CN" sz="4000" dirty="0"/>
          </a:p>
          <a:p>
            <a:pPr>
              <a:lnSpc>
                <a:spcPct val="90000"/>
              </a:lnSpc>
            </a:pPr>
            <a:r>
              <a:rPr lang="zh-CN" altLang="en-US" sz="4000" dirty="0"/>
              <a:t>哀恸的人有福了！因为他们必得安慰。</a:t>
            </a:r>
            <a:endParaRPr lang="en-US" altLang="zh-CN" sz="4000" dirty="0"/>
          </a:p>
          <a:p>
            <a:pPr>
              <a:lnSpc>
                <a:spcPct val="90000"/>
              </a:lnSpc>
            </a:pPr>
            <a:r>
              <a:rPr lang="zh-CN" altLang="en-US" sz="4000" dirty="0"/>
              <a:t>温柔的人有福了！因为他们必承受地土。</a:t>
            </a:r>
            <a:endParaRPr lang="en-US" altLang="zh-CN" sz="4000" dirty="0"/>
          </a:p>
          <a:p>
            <a:pPr>
              <a:lnSpc>
                <a:spcPct val="90000"/>
              </a:lnSpc>
            </a:pPr>
            <a:r>
              <a:rPr lang="zh-CN" altLang="en-US" sz="4000" dirty="0"/>
              <a:t>饥渴慕义的人有福了！因为他们必得饱足。</a:t>
            </a:r>
            <a:endParaRPr lang="en-US" altLang="zh-CN" sz="4000" dirty="0"/>
          </a:p>
          <a:p>
            <a:pPr>
              <a:lnSpc>
                <a:spcPct val="90000"/>
              </a:lnSpc>
            </a:pPr>
            <a:r>
              <a:rPr lang="zh-CN" altLang="en-US" sz="4000" dirty="0"/>
              <a:t>怜恤人的人有福了！因为他们必蒙怜恤。</a:t>
            </a:r>
            <a:endParaRPr lang="en-US" altLang="zh-CN" sz="4000" dirty="0"/>
          </a:p>
          <a:p>
            <a:pPr>
              <a:lnSpc>
                <a:spcPct val="90000"/>
              </a:lnSpc>
            </a:pPr>
            <a:r>
              <a:rPr lang="zh-CN" altLang="en-US" sz="4000" dirty="0"/>
              <a:t>清心的人有福了！因为他们必得见　神。</a:t>
            </a:r>
            <a:endParaRPr lang="en-US" altLang="zh-CN" sz="4000" dirty="0"/>
          </a:p>
          <a:p>
            <a:pPr>
              <a:lnSpc>
                <a:spcPct val="90000"/>
              </a:lnSpc>
            </a:pPr>
            <a:r>
              <a:rPr lang="zh-CN" altLang="en-US" sz="4000" dirty="0"/>
              <a:t>使人和睦的人有福了！因为他们必称为　神的儿子。为义受逼迫的人有福了！因为天国是他们的。</a:t>
            </a:r>
          </a:p>
        </p:txBody>
      </p:sp>
    </p:spTree>
    <p:extLst>
      <p:ext uri="{BB962C8B-B14F-4D97-AF65-F5344CB8AC3E}">
        <p14:creationId xmlns:p14="http://schemas.microsoft.com/office/powerpoint/2010/main" val="422250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279D1-3488-4888-AFAC-98A7673A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观察的方向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61862-494F-4B3E-9878-68A53AE9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4800" dirty="0"/>
              <a:t>分组</a:t>
            </a:r>
            <a:endParaRPr lang="en-US" altLang="zh-CN" sz="4800" dirty="0"/>
          </a:p>
          <a:p>
            <a:r>
              <a:rPr lang="zh-CN" altLang="en-US" sz="4800" dirty="0"/>
              <a:t>差别</a:t>
            </a:r>
            <a:endParaRPr lang="en-US" altLang="zh-CN" sz="4800" dirty="0"/>
          </a:p>
          <a:p>
            <a:r>
              <a:rPr lang="zh-CN" altLang="en-US" sz="4800" dirty="0"/>
              <a:t>比较</a:t>
            </a:r>
            <a:endParaRPr lang="en-US" altLang="zh-CN" sz="4800" dirty="0"/>
          </a:p>
          <a:p>
            <a:r>
              <a:rPr lang="zh-CN" altLang="en-US" sz="4800" dirty="0"/>
              <a:t>进展</a:t>
            </a:r>
            <a:endParaRPr lang="en-US" altLang="zh-CN" sz="4800" dirty="0"/>
          </a:p>
          <a:p>
            <a:r>
              <a:rPr lang="zh-CN" altLang="en-US" sz="4800" dirty="0"/>
              <a:t>呼应</a:t>
            </a:r>
          </a:p>
        </p:txBody>
      </p:sp>
    </p:spTree>
    <p:extLst>
      <p:ext uri="{BB962C8B-B14F-4D97-AF65-F5344CB8AC3E}">
        <p14:creationId xmlns:p14="http://schemas.microsoft.com/office/powerpoint/2010/main" val="385783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5980" y="1700808"/>
            <a:ext cx="7992888" cy="2667000"/>
          </a:xfrm>
        </p:spPr>
        <p:txBody>
          <a:bodyPr rtlCol="0"/>
          <a:lstStyle/>
          <a:p>
            <a:pPr algn="just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作者说指的是什么意思？</a:t>
            </a:r>
          </a:p>
        </p:txBody>
      </p:sp>
    </p:spTree>
    <p:extLst>
      <p:ext uri="{BB962C8B-B14F-4D97-AF65-F5344CB8AC3E}">
        <p14:creationId xmlns:p14="http://schemas.microsoft.com/office/powerpoint/2010/main" val="93587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279D1-3488-4888-AFAC-98A7673A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归纳总结作者的意思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61862-494F-4B3E-9878-68A53AE9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列出关键词</a:t>
            </a:r>
            <a:endParaRPr lang="en-US" altLang="zh-CN" sz="4800" dirty="0"/>
          </a:p>
          <a:p>
            <a:r>
              <a:rPr lang="zh-CN" altLang="en-US" sz="4800" dirty="0"/>
              <a:t>关键词排序</a:t>
            </a:r>
            <a:endParaRPr lang="en-US" altLang="zh-CN" sz="4800" dirty="0"/>
          </a:p>
          <a:p>
            <a:r>
              <a:rPr lang="zh-CN" altLang="en-US" sz="4800" dirty="0"/>
              <a:t>组织关键词</a:t>
            </a:r>
            <a:endParaRPr lang="en-US" altLang="zh-CN" sz="4800" dirty="0"/>
          </a:p>
          <a:p>
            <a:r>
              <a:rPr lang="zh-CN" altLang="en-US" sz="4800"/>
              <a:t>文章验证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16755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90156" y="1196752"/>
            <a:ext cx="3744416" cy="2667000"/>
          </a:xfrm>
        </p:spPr>
        <p:txBody>
          <a:bodyPr rtlCol="0"/>
          <a:lstStyle/>
          <a:p>
            <a:pPr algn="just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观察下一段</a:t>
            </a:r>
          </a:p>
        </p:txBody>
      </p:sp>
    </p:spTree>
    <p:extLst>
      <p:ext uri="{BB962C8B-B14F-4D97-AF65-F5344CB8AC3E}">
        <p14:creationId xmlns:p14="http://schemas.microsoft.com/office/powerpoint/2010/main" val="218189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279D1-3488-4888-AFAC-98A7673A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观察的方向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61862-494F-4B3E-9878-68A53AE9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书写方式</a:t>
            </a:r>
            <a:endParaRPr lang="en-US" altLang="zh-CN" sz="4800" dirty="0"/>
          </a:p>
          <a:p>
            <a:r>
              <a:rPr lang="zh-CN" altLang="en-US" sz="4800" dirty="0"/>
              <a:t>语气标点</a:t>
            </a:r>
            <a:endParaRPr lang="en-US" altLang="zh-CN" sz="4800" dirty="0"/>
          </a:p>
          <a:p>
            <a:r>
              <a:rPr lang="zh-CN" altLang="en-US" sz="4800" dirty="0"/>
              <a:t>因果关系</a:t>
            </a:r>
            <a:endParaRPr lang="en-US" altLang="zh-CN" sz="4800" dirty="0"/>
          </a:p>
          <a:p>
            <a:r>
              <a:rPr lang="zh-CN" altLang="en-US" sz="4800" dirty="0"/>
              <a:t>动词时态</a:t>
            </a:r>
          </a:p>
        </p:txBody>
      </p:sp>
    </p:spTree>
    <p:extLst>
      <p:ext uri="{BB962C8B-B14F-4D97-AF65-F5344CB8AC3E}">
        <p14:creationId xmlns:p14="http://schemas.microsoft.com/office/powerpoint/2010/main" val="30032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5980" y="1700808"/>
            <a:ext cx="7992888" cy="2667000"/>
          </a:xfrm>
        </p:spPr>
        <p:txBody>
          <a:bodyPr rtlCol="0"/>
          <a:lstStyle/>
          <a:p>
            <a:pPr algn="just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作者说指的是什么意思？</a:t>
            </a:r>
          </a:p>
        </p:txBody>
      </p:sp>
    </p:spTree>
    <p:extLst>
      <p:ext uri="{BB962C8B-B14F-4D97-AF65-F5344CB8AC3E}">
        <p14:creationId xmlns:p14="http://schemas.microsoft.com/office/powerpoint/2010/main" val="151918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279D1-3488-4888-AFAC-98A7673A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归纳总结作者的意思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61862-494F-4B3E-9878-68A53AE9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列出关键词</a:t>
            </a:r>
            <a:endParaRPr lang="en-US" altLang="zh-CN" sz="4800" dirty="0"/>
          </a:p>
          <a:p>
            <a:r>
              <a:rPr lang="zh-CN" altLang="en-US" sz="4800" dirty="0"/>
              <a:t>关键词排序</a:t>
            </a:r>
            <a:endParaRPr lang="en-US" altLang="zh-CN" sz="4800" dirty="0"/>
          </a:p>
          <a:p>
            <a:r>
              <a:rPr lang="zh-CN" altLang="en-US" sz="4800" dirty="0"/>
              <a:t>组织关键词</a:t>
            </a:r>
            <a:endParaRPr lang="en-US" altLang="zh-CN" sz="4800" dirty="0"/>
          </a:p>
          <a:p>
            <a:r>
              <a:rPr lang="zh-CN" altLang="en-US" sz="4800"/>
              <a:t>文章验证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166376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70276" y="476672"/>
            <a:ext cx="1584175" cy="2667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观察</a:t>
            </a:r>
          </a:p>
        </p:txBody>
      </p:sp>
    </p:spTree>
    <p:extLst>
      <p:ext uri="{BB962C8B-B14F-4D97-AF65-F5344CB8AC3E}">
        <p14:creationId xmlns:p14="http://schemas.microsoft.com/office/powerpoint/2010/main" val="208045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45940" y="1628800"/>
            <a:ext cx="8136904" cy="2667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观察的方向</a:t>
            </a:r>
            <a:r>
              <a:rPr lang="en-US" altLang="zh-CN" dirty="0"/>
              <a:t>-</a:t>
            </a:r>
            <a:r>
              <a:rPr lang="zh-CN" altLang="en-US" dirty="0"/>
              <a:t>段落间的关系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78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279D1-3488-4888-AFAC-98A7673A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观察的方向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61862-494F-4B3E-9878-68A53AE9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4800" dirty="0"/>
              <a:t>分组</a:t>
            </a:r>
            <a:endParaRPr lang="en-US" altLang="zh-CN" sz="4800" dirty="0"/>
          </a:p>
          <a:p>
            <a:r>
              <a:rPr lang="zh-CN" altLang="en-US" sz="4800" dirty="0"/>
              <a:t>差别</a:t>
            </a:r>
            <a:endParaRPr lang="en-US" altLang="zh-CN" sz="4800" dirty="0"/>
          </a:p>
          <a:p>
            <a:r>
              <a:rPr lang="zh-CN" altLang="en-US" sz="4800" dirty="0"/>
              <a:t>比较</a:t>
            </a:r>
            <a:endParaRPr lang="en-US" altLang="zh-CN" sz="4800" dirty="0"/>
          </a:p>
          <a:p>
            <a:r>
              <a:rPr lang="zh-CN" altLang="en-US" sz="4800" dirty="0"/>
              <a:t>进展</a:t>
            </a:r>
            <a:endParaRPr lang="en-US" altLang="zh-CN" sz="4800" dirty="0"/>
          </a:p>
          <a:p>
            <a:r>
              <a:rPr lang="zh-CN" altLang="en-US" sz="4800" dirty="0"/>
              <a:t>呼应</a:t>
            </a:r>
          </a:p>
        </p:txBody>
      </p:sp>
    </p:spTree>
    <p:extLst>
      <p:ext uri="{BB962C8B-B14F-4D97-AF65-F5344CB8AC3E}">
        <p14:creationId xmlns:p14="http://schemas.microsoft.com/office/powerpoint/2010/main" val="43988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观察的方向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8800" dirty="0"/>
              <a:t>人物</a:t>
            </a:r>
            <a:endParaRPr lang="en-US" altLang="zh-CN" sz="8800" dirty="0"/>
          </a:p>
          <a:p>
            <a:pPr rtl="0"/>
            <a:r>
              <a:rPr lang="zh-CN" altLang="en-US" sz="8800" dirty="0"/>
              <a:t>情节发展</a:t>
            </a:r>
            <a:endParaRPr lang="en-US" altLang="zh-CN" sz="8800" dirty="0"/>
          </a:p>
          <a:p>
            <a:pPr rtl="0"/>
            <a:r>
              <a:rPr lang="zh-CN" altLang="en-US" sz="8800" dirty="0"/>
              <a:t>文学结构</a:t>
            </a:r>
          </a:p>
        </p:txBody>
      </p:sp>
    </p:spTree>
    <p:extLst>
      <p:ext uri="{BB962C8B-B14F-4D97-AF65-F5344CB8AC3E}">
        <p14:creationId xmlns:p14="http://schemas.microsoft.com/office/powerpoint/2010/main" val="82135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42084" y="1268760"/>
            <a:ext cx="5688631" cy="2667000"/>
          </a:xfrm>
        </p:spPr>
        <p:txBody>
          <a:bodyPr rtlCol="0"/>
          <a:lstStyle/>
          <a:p>
            <a:pPr rtl="0"/>
            <a:r>
              <a:rPr lang="zh-CN" altLang="en-US" dirty="0"/>
              <a:t>有方向就会有发现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60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01200" y="2068643"/>
            <a:ext cx="6120680" cy="1008112"/>
          </a:xfrm>
        </p:spPr>
        <p:txBody>
          <a:bodyPr rtlCol="0"/>
          <a:lstStyle/>
          <a:p>
            <a:r>
              <a:rPr lang="zh-CN" altLang="en-US" dirty="0"/>
              <a:t>虚心的人有福了！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6F763BF-0605-4B38-A94A-DE4B329D1A5B}"/>
              </a:ext>
            </a:extLst>
          </p:cNvPr>
          <p:cNvSpPr txBox="1">
            <a:spLocks/>
          </p:cNvSpPr>
          <p:nvPr/>
        </p:nvSpPr>
        <p:spPr>
          <a:xfrm>
            <a:off x="2782044" y="3068960"/>
            <a:ext cx="6120680" cy="9361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因为天国是他们的。</a:t>
            </a:r>
          </a:p>
        </p:txBody>
      </p:sp>
    </p:spTree>
    <p:extLst>
      <p:ext uri="{BB962C8B-B14F-4D97-AF65-F5344CB8AC3E}">
        <p14:creationId xmlns:p14="http://schemas.microsoft.com/office/powerpoint/2010/main" val="259450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279D1-3488-4888-AFAC-98A7673A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观察的方向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61862-494F-4B3E-9878-68A53AE9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书写方式</a:t>
            </a:r>
            <a:endParaRPr lang="en-US" altLang="zh-CN" sz="4800" dirty="0"/>
          </a:p>
          <a:p>
            <a:r>
              <a:rPr lang="zh-CN" altLang="en-US" sz="4800" dirty="0"/>
              <a:t>语气标点</a:t>
            </a:r>
            <a:endParaRPr lang="en-US" altLang="zh-CN" sz="4800" dirty="0"/>
          </a:p>
          <a:p>
            <a:r>
              <a:rPr lang="zh-CN" altLang="en-US" sz="4800" dirty="0"/>
              <a:t>因果关系</a:t>
            </a:r>
            <a:endParaRPr lang="en-US" altLang="zh-CN" sz="4800" dirty="0"/>
          </a:p>
          <a:p>
            <a:r>
              <a:rPr lang="zh-CN" altLang="en-US" sz="4800" dirty="0"/>
              <a:t>动词时态</a:t>
            </a:r>
          </a:p>
        </p:txBody>
      </p:sp>
    </p:spTree>
    <p:extLst>
      <p:ext uri="{BB962C8B-B14F-4D97-AF65-F5344CB8AC3E}">
        <p14:creationId xmlns:p14="http://schemas.microsoft.com/office/powerpoint/2010/main" val="127019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01200" y="2068643"/>
            <a:ext cx="6120680" cy="1008112"/>
          </a:xfrm>
        </p:spPr>
        <p:txBody>
          <a:bodyPr rtlCol="0"/>
          <a:lstStyle/>
          <a:p>
            <a:r>
              <a:rPr lang="zh-CN" altLang="en-US" dirty="0"/>
              <a:t>哀恸的人有福了！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6F763BF-0605-4B38-A94A-DE4B329D1A5B}"/>
              </a:ext>
            </a:extLst>
          </p:cNvPr>
          <p:cNvSpPr txBox="1">
            <a:spLocks/>
          </p:cNvSpPr>
          <p:nvPr/>
        </p:nvSpPr>
        <p:spPr>
          <a:xfrm>
            <a:off x="2782044" y="3068960"/>
            <a:ext cx="6120680" cy="9361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因为他们必得安慰。</a:t>
            </a:r>
          </a:p>
        </p:txBody>
      </p:sp>
    </p:spTree>
    <p:extLst>
      <p:ext uri="{BB962C8B-B14F-4D97-AF65-F5344CB8AC3E}">
        <p14:creationId xmlns:p14="http://schemas.microsoft.com/office/powerpoint/2010/main" val="247763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3772" y="2132856"/>
            <a:ext cx="11665296" cy="1802904"/>
          </a:xfrm>
        </p:spPr>
        <p:txBody>
          <a:bodyPr rtlCol="0"/>
          <a:lstStyle/>
          <a:p>
            <a:r>
              <a:rPr lang="zh-CN" altLang="en-US" dirty="0"/>
              <a:t>虚心的人有福了！因为天国是他们的。</a:t>
            </a:r>
            <a:br>
              <a:rPr lang="en-US" altLang="zh-CN" dirty="0"/>
            </a:br>
            <a:r>
              <a:rPr lang="zh-CN" altLang="en-US" dirty="0"/>
              <a:t>哀恸的人有福了！因为他们必得安慰。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01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279D1-3488-4888-AFAC-98A7673A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观察的方向 </a:t>
            </a:r>
            <a:r>
              <a:rPr lang="en-US" altLang="zh-CN" dirty="0"/>
              <a:t>– </a:t>
            </a:r>
            <a:r>
              <a:rPr lang="zh-CN" altLang="en-US" dirty="0"/>
              <a:t>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61862-494F-4B3E-9878-68A53AE9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总结、概括模式</a:t>
            </a:r>
            <a:endParaRPr lang="en-US" altLang="zh-CN" sz="4800" dirty="0"/>
          </a:p>
          <a:p>
            <a:r>
              <a:rPr lang="zh-CN" altLang="en-US" sz="4800" dirty="0"/>
              <a:t>应用、调整模式</a:t>
            </a:r>
            <a:endParaRPr lang="en-US" altLang="zh-CN" sz="4800" dirty="0"/>
          </a:p>
          <a:p>
            <a:r>
              <a:rPr lang="zh-CN" altLang="en-US" sz="4800" dirty="0"/>
              <a:t>识别段落</a:t>
            </a:r>
          </a:p>
        </p:txBody>
      </p:sp>
    </p:spTree>
    <p:extLst>
      <p:ext uri="{BB962C8B-B14F-4D97-AF65-F5344CB8AC3E}">
        <p14:creationId xmlns:p14="http://schemas.microsoft.com/office/powerpoint/2010/main" val="226341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130</TotalTime>
  <Words>368</Words>
  <Application>Microsoft Office PowerPoint</Application>
  <PresentationFormat>自定义</PresentationFormat>
  <Paragraphs>83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Microsoft YaHei UI</vt:lpstr>
      <vt:lpstr>Arial</vt:lpstr>
      <vt:lpstr>Consolas</vt:lpstr>
      <vt:lpstr>Corbel</vt:lpstr>
      <vt:lpstr>黑板 16 x 9</vt:lpstr>
      <vt:lpstr>作者所指的是什么意思？</vt:lpstr>
      <vt:lpstr>观察</vt:lpstr>
      <vt:lpstr>观察的方向</vt:lpstr>
      <vt:lpstr>有方向就会有发现</vt:lpstr>
      <vt:lpstr>虚心的人有福了！</vt:lpstr>
      <vt:lpstr>观察的方向</vt:lpstr>
      <vt:lpstr>哀恸的人有福了！</vt:lpstr>
      <vt:lpstr>虚心的人有福了！因为天国是他们的。 哀恸的人有福了！因为他们必得安慰。</vt:lpstr>
      <vt:lpstr>观察的方向 – 模式</vt:lpstr>
      <vt:lpstr>观察段落</vt:lpstr>
      <vt:lpstr>观察的方向-分组</vt:lpstr>
      <vt:lpstr>观察段落</vt:lpstr>
      <vt:lpstr>观察的方向</vt:lpstr>
      <vt:lpstr>作者说指的是什么意思？</vt:lpstr>
      <vt:lpstr>归纳总结作者的意思</vt:lpstr>
      <vt:lpstr>观察下一段</vt:lpstr>
      <vt:lpstr>观察的方向</vt:lpstr>
      <vt:lpstr>作者说指的是什么意思？</vt:lpstr>
      <vt:lpstr>归纳总结作者的意思</vt:lpstr>
      <vt:lpstr>观察的方向-段落间的关系</vt:lpstr>
      <vt:lpstr>观察的方向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如何读懂圣经？</dc:title>
  <dc:creator>张 易</dc:creator>
  <cp:lastModifiedBy>张 易</cp:lastModifiedBy>
  <cp:revision>17</cp:revision>
  <dcterms:created xsi:type="dcterms:W3CDTF">2019-02-13T03:53:05Z</dcterms:created>
  <dcterms:modified xsi:type="dcterms:W3CDTF">2019-03-20T02:03:03Z</dcterms:modified>
</cp:coreProperties>
</file>