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2CE7-EDFF-42EE-A95E-B08AA33410F2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BEB5-8C1D-4FE2-B66D-EFAAAC7E23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（相对时间就像是连接件，把两个故事连在了一起）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BEB5-8C1D-4FE2-B66D-EFAAAC7E23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（相对时间，连接上文）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2BEB5-8C1D-4FE2-B66D-EFAAAC7E23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马可福音查经 第二课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357430"/>
            <a:ext cx="6400800" cy="2614634"/>
          </a:xfrm>
        </p:spPr>
        <p:txBody>
          <a:bodyPr>
            <a:noAutofit/>
          </a:bodyPr>
          <a:lstStyle/>
          <a:p>
            <a:r>
              <a:rPr lang="en-US" altLang="zh-CN" sz="7200" b="1" dirty="0" smtClean="0">
                <a:solidFill>
                  <a:schemeClr val="tx1"/>
                </a:solidFill>
                <a:latin typeface="+mn-ea"/>
              </a:rPr>
              <a:t>A </a:t>
            </a:r>
            <a:r>
              <a:rPr lang="zh-CN" altLang="en-US" sz="7200" b="1" dirty="0" smtClean="0">
                <a:solidFill>
                  <a:schemeClr val="tx1"/>
                </a:solidFill>
                <a:latin typeface="+mn-ea"/>
              </a:rPr>
              <a:t>读故事</a:t>
            </a:r>
            <a:endParaRPr lang="en-US" altLang="zh-CN" sz="72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7200" b="1" dirty="0" smtClean="0">
                <a:solidFill>
                  <a:schemeClr val="tx1"/>
                </a:solidFill>
                <a:latin typeface="+mn-ea"/>
              </a:rPr>
              <a:t>B </a:t>
            </a:r>
            <a:r>
              <a:rPr lang="zh-CN" altLang="en-US" sz="7200" b="1" dirty="0" smtClean="0">
                <a:solidFill>
                  <a:schemeClr val="tx1"/>
                </a:solidFill>
                <a:latin typeface="+mn-ea"/>
              </a:rPr>
              <a:t>串故事</a:t>
            </a:r>
            <a:endParaRPr lang="zh-CN" altLang="en-US" sz="72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西门说话的语气是怎么样的？</a:t>
            </a:r>
          </a:p>
          <a:p>
            <a:r>
              <a:rPr lang="zh-CN" altLang="en-US" dirty="0" smtClean="0"/>
              <a:t>当时西门心里是怎么想的？</a:t>
            </a:r>
          </a:p>
          <a:p>
            <a:r>
              <a:rPr lang="zh-CN" altLang="en-US" dirty="0" smtClean="0"/>
              <a:t>他有想过耶稣是干什么的吗？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428625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sz="32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1472" y="3857629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耶稣说话的语气是怎么样的？</a:t>
            </a: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耶稣知道西门怎么想的吗？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耶稣要表达的中心是什么？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总结提炼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旷野的祷告</a:t>
            </a:r>
            <a:endParaRPr lang="en-US" altLang="zh-CN" dirty="0" smtClean="0"/>
          </a:p>
          <a:p>
            <a:r>
              <a:rPr lang="zh-CN" altLang="en-US" dirty="0" smtClean="0"/>
              <a:t>旷野的教导</a:t>
            </a:r>
          </a:p>
          <a:p>
            <a:r>
              <a:rPr lang="zh-CN" altLang="en-US" dirty="0" smtClean="0"/>
              <a:t>心系加利利</a:t>
            </a:r>
          </a:p>
          <a:p>
            <a:r>
              <a:rPr lang="zh-CN" altLang="en-US" dirty="0" smtClean="0"/>
              <a:t>耶稣的使命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 </a:t>
            </a:r>
            <a:r>
              <a:rPr lang="zh-CN" altLang="en-US" b="1" dirty="0" smtClean="0"/>
              <a:t>串故事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传道，我是为这事来的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85720" y="357166"/>
          <a:ext cx="87154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2571768"/>
                <a:gridCol w="2643206"/>
                <a:gridCol w="2786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故事四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医治岳母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旷野祷告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会堂赶鬼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城里赶鬼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加利利赶鬼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耶稣的权柄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耶稣的心声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医病吗？不是的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传道，我是为这事来的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赶鬼？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医病？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传道！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读故事三步骤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7200" dirty="0" smtClean="0"/>
              <a:t>识别三要素</a:t>
            </a:r>
          </a:p>
          <a:p>
            <a:r>
              <a:rPr lang="zh-CN" altLang="en-US" sz="7200" dirty="0" smtClean="0"/>
              <a:t>剧情分析</a:t>
            </a:r>
          </a:p>
          <a:p>
            <a:r>
              <a:rPr lang="zh-CN" altLang="en-US" sz="7200" dirty="0" smtClean="0"/>
              <a:t>总结提炼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zh-CN" altLang="en-US" dirty="0" smtClean="0"/>
              <a:t>为这四段故事，每个都写一个标题；每个标题的字数控制在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个字以内。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思想第一个故事和其他三个故事的关系，尝试找出一条主线，把这四个故事串联起来。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课前作业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/>
          <a:lstStyle/>
          <a:p>
            <a:r>
              <a:rPr lang="zh-CN" altLang="en-US" dirty="0" smtClean="0"/>
              <a:t>阅读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40</a:t>
            </a:r>
            <a:r>
              <a:rPr lang="zh-CN" altLang="en-US" dirty="0" smtClean="0"/>
              <a:t>节到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r>
              <a:rPr lang="en-US" altLang="zh-CN" dirty="0" smtClean="0"/>
              <a:t>35</a:t>
            </a:r>
            <a:r>
              <a:rPr lang="zh-CN" altLang="en-US" dirty="0" smtClean="0"/>
              <a:t>节</a:t>
            </a:r>
          </a:p>
          <a:p>
            <a:r>
              <a:rPr lang="zh-CN" altLang="en-US" dirty="0" smtClean="0"/>
              <a:t>识别出这里有几个故事</a:t>
            </a:r>
          </a:p>
          <a:p>
            <a:r>
              <a:rPr lang="zh-CN" altLang="en-US" dirty="0" smtClean="0"/>
              <a:t>选择连续的</a:t>
            </a:r>
            <a:r>
              <a:rPr lang="zh-CN" altLang="en-US" dirty="0" smtClean="0"/>
              <a:t>三</a:t>
            </a:r>
            <a:r>
              <a:rPr lang="zh-CN" altLang="en-US" dirty="0" smtClean="0"/>
              <a:t>到四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故事，解析三要素、分析剧情、总结提炼。要写下来。</a:t>
            </a:r>
          </a:p>
          <a:p>
            <a:r>
              <a:rPr lang="zh-CN" altLang="en-US" dirty="0" smtClean="0"/>
              <a:t>尝试把你阅读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几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故事，用一个主线串联起来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到了迦百农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80"/>
                <a:gridCol w="69723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三要素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</a:tr>
              <a:tr h="38639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这段故事发生在什么时候？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这个时间对发生的这个故事有什么意义？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这段故事发生在什么地方？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这个地方对发生的这个故事有什么意义？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这段故事中有哪些人物？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有隐藏人物吗？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这些人物对发生的这个故事有什么意义？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到了迦百农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2"/>
                <a:gridCol w="45434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观察方向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发现的内容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耶稣的教训和文士不一样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有权柄；众人好像都能认出权柄；没权柄的文士教导他们也听了这么长时间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被污鬼附的人什么时候在会堂的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这污鬼什么时候叫起来的？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为啥要记录污鬼的话？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到了迦百农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144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这段故事说了些什么？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435769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b="1" dirty="0" smtClean="0"/>
              <a:t>给故事写一个标题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30003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我认为作者的意思是要</a:t>
            </a:r>
            <a:r>
              <a:rPr lang="en-US" altLang="zh-CN" sz="4400" dirty="0" smtClean="0"/>
              <a:t>..........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他们一出会堂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/>
              <a:t>这段故事发生在什么时候？</a:t>
            </a:r>
          </a:p>
          <a:p>
            <a:r>
              <a:rPr lang="zh-CN" altLang="en-US" sz="4400" dirty="0" smtClean="0"/>
              <a:t>是绝对时间还相对时间？</a:t>
            </a:r>
          </a:p>
          <a:p>
            <a:r>
              <a:rPr lang="zh-CN" altLang="en-US" sz="4400" dirty="0" smtClean="0"/>
              <a:t>这段故事发生在什么地方？</a:t>
            </a:r>
          </a:p>
          <a:p>
            <a:r>
              <a:rPr lang="zh-CN" altLang="en-US" sz="4400" dirty="0" smtClean="0"/>
              <a:t>人物有哪些？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他们一出会堂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西门邀请耶稣去自己家还是耶稣要求去西门家？</a:t>
            </a:r>
          </a:p>
          <a:p>
            <a:r>
              <a:rPr lang="zh-CN" altLang="en-US" sz="2800" dirty="0" smtClean="0"/>
              <a:t>耶稣在服事的时候，西门在干什么？</a:t>
            </a:r>
          </a:p>
          <a:p>
            <a:r>
              <a:rPr lang="zh-CN" altLang="en-US" sz="2800" dirty="0" smtClean="0"/>
              <a:t>被赶出的鬼打算说什么？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他们一出会堂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这段经文说了些什么？</a:t>
            </a:r>
            <a:endParaRPr lang="en-US" altLang="zh-CN" dirty="0" smtClean="0"/>
          </a:p>
          <a:p>
            <a:r>
              <a:rPr lang="zh-CN" altLang="en-US" dirty="0" smtClean="0"/>
              <a:t>我认为作者的意思是要</a:t>
            </a:r>
            <a:r>
              <a:rPr lang="en-US" altLang="zh-CN" dirty="0" smtClean="0"/>
              <a:t>.....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 smtClean="0"/>
              <a:t>耶稣会治病</a:t>
            </a:r>
          </a:p>
          <a:p>
            <a:pPr lvl="1"/>
            <a:r>
              <a:rPr lang="en-US" altLang="zh-CN" dirty="0" smtClean="0"/>
              <a:t>B </a:t>
            </a:r>
            <a:r>
              <a:rPr lang="zh-CN" altLang="en-US" dirty="0" smtClean="0"/>
              <a:t>岳母会感恩</a:t>
            </a:r>
          </a:p>
          <a:p>
            <a:pPr lvl="1"/>
            <a:r>
              <a:rPr lang="en-US" altLang="zh-CN" dirty="0" smtClean="0"/>
              <a:t>C </a:t>
            </a:r>
            <a:r>
              <a:rPr lang="zh-CN" altLang="en-US" dirty="0" smtClean="0"/>
              <a:t>很多人生病</a:t>
            </a:r>
          </a:p>
          <a:p>
            <a:pPr lvl="1"/>
            <a:r>
              <a:rPr lang="en-US" altLang="zh-CN" dirty="0" smtClean="0"/>
              <a:t>D </a:t>
            </a:r>
            <a:r>
              <a:rPr lang="zh-CN" altLang="en-US" dirty="0" smtClean="0"/>
              <a:t>鬼认识耶稣</a:t>
            </a:r>
          </a:p>
          <a:p>
            <a:pPr lvl="1"/>
            <a:r>
              <a:rPr lang="en-US" altLang="zh-CN" dirty="0" smtClean="0"/>
              <a:t>E </a:t>
            </a:r>
            <a:r>
              <a:rPr lang="zh-CN" altLang="en-US" dirty="0" smtClean="0"/>
              <a:t>以上都不是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次日早晨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357430"/>
            <a:ext cx="8229600" cy="3186122"/>
          </a:xfrm>
        </p:spPr>
        <p:txBody>
          <a:bodyPr/>
          <a:lstStyle/>
          <a:p>
            <a:r>
              <a:rPr lang="zh-CN" altLang="en-US" sz="4800" dirty="0" smtClean="0"/>
              <a:t>时间：次日早晨</a:t>
            </a:r>
          </a:p>
          <a:p>
            <a:r>
              <a:rPr lang="zh-CN" altLang="en-US" sz="4800" dirty="0" smtClean="0"/>
              <a:t>地点：旷野</a:t>
            </a:r>
          </a:p>
          <a:p>
            <a:r>
              <a:rPr lang="zh-CN" altLang="en-US" sz="4800" dirty="0" smtClean="0"/>
              <a:t>人物：耶稣、西门、同伴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824</Words>
  <PresentationFormat>全屏显示(4:3)</PresentationFormat>
  <Paragraphs>212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马可福音查经 第二课</vt:lpstr>
      <vt:lpstr>读故事三步骤</vt:lpstr>
      <vt:lpstr>到了迦百农</vt:lpstr>
      <vt:lpstr>到了迦百农</vt:lpstr>
      <vt:lpstr>到了迦百农</vt:lpstr>
      <vt:lpstr>他们一出会堂</vt:lpstr>
      <vt:lpstr>他们一出会堂</vt:lpstr>
      <vt:lpstr>他们一出会堂</vt:lpstr>
      <vt:lpstr>次日早晨</vt:lpstr>
      <vt:lpstr>对话分析</vt:lpstr>
      <vt:lpstr>总结提炼</vt:lpstr>
      <vt:lpstr>B 串故事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课后作业</vt:lpstr>
      <vt:lpstr>课前作业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马可福音查经 第二课</dc:title>
  <dc:creator>Administrator</dc:creator>
  <cp:lastModifiedBy>Windows 用户</cp:lastModifiedBy>
  <cp:revision>38</cp:revision>
  <dcterms:created xsi:type="dcterms:W3CDTF">2017-09-09T14:29:29Z</dcterms:created>
  <dcterms:modified xsi:type="dcterms:W3CDTF">2017-09-10T00:50:19Z</dcterms:modified>
</cp:coreProperties>
</file>