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89" r:id="rId6"/>
    <p:sldId id="260" r:id="rId7"/>
    <p:sldId id="262" r:id="rId8"/>
    <p:sldId id="263" r:id="rId9"/>
    <p:sldId id="264"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7" r:id="rId27"/>
    <p:sldId id="288" r:id="rId28"/>
    <p:sldId id="284" r:id="rId29"/>
    <p:sldId id="285" r:id="rId30"/>
    <p:sldId id="290"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103416-584F-BDF4-A490-4F9840DD781D}" v="22" dt="2018-12-18T07:02:34.357"/>
    <p1510:client id="{E84601CE-C623-8F44-B515-3D6AA2B76C60}" v="600" dt="2018-12-18T07:04:41.270"/>
    <p1510:client id="{971D43B8-4DD9-814D-B304-BD2144768061}" v="753" dt="2018-12-18T07:02:42.913"/>
    <p1510:client id="{09532A8B-0164-E4C8-9B21-56B66E11154E}" v="156" dt="2018-12-18T06:30:50.312"/>
  </p1510:revLst>
</p1510:revInfo>
</file>

<file path=ppt/tableStyles.xml><?xml version="1.0" encoding="utf-8"?>
<a:tblStyleLst xmlns:a="http://schemas.openxmlformats.org/drawingml/2006/main" def="{5C22544A-7EE6-4342-B048-85BDC9FD1C3A}">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11"/>
    <p:restoredTop sz="94620"/>
  </p:normalViewPr>
  <p:slideViewPr>
    <p:cSldViewPr snapToGrid="0" snapToObjects="1">
      <p:cViewPr varScale="1">
        <p:scale>
          <a:sx n="144" d="100"/>
          <a:sy n="144" d="100"/>
        </p:scale>
        <p:origin x="150"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O, frank7 [Student]" userId="S::18089816g@connect.polyu.hk::24d99801-2231-48fd-9a9d-77994e2d9f07" providerId="AD" clId="Web-{BA103416-584F-BDF4-A490-4F9840DD781D}"/>
    <pc:docChg chg="modSld">
      <pc:chgData name="YAO, frank7 [Student]" userId="S::18089816g@connect.polyu.hk::24d99801-2231-48fd-9a9d-77994e2d9f07" providerId="AD" clId="Web-{BA103416-584F-BDF4-A490-4F9840DD781D}" dt="2018-12-18T07:02:34.357" v="22" actId="20577"/>
      <pc:docMkLst>
        <pc:docMk/>
      </pc:docMkLst>
      <pc:sldChg chg="addSp modSp">
        <pc:chgData name="YAO, frank7 [Student]" userId="S::18089816g@connect.polyu.hk::24d99801-2231-48fd-9a9d-77994e2d9f07" providerId="AD" clId="Web-{BA103416-584F-BDF4-A490-4F9840DD781D}" dt="2018-12-18T07:02:34.357" v="22" actId="20577"/>
        <pc:sldMkLst>
          <pc:docMk/>
          <pc:sldMk cId="3570698564" sldId="289"/>
        </pc:sldMkLst>
        <pc:spChg chg="add mod">
          <ac:chgData name="YAO, frank7 [Student]" userId="S::18089816g@connect.polyu.hk::24d99801-2231-48fd-9a9d-77994e2d9f07" providerId="AD" clId="Web-{BA103416-584F-BDF4-A490-4F9840DD781D}" dt="2018-12-18T07:02:34.357" v="22" actId="20577"/>
          <ac:spMkLst>
            <pc:docMk/>
            <pc:sldMk cId="3570698564" sldId="289"/>
            <ac:spMk id="3" creationId="{AB769B86-954A-441A-AE6B-AF6E62714DFB}"/>
          </ac:spMkLst>
        </pc:spChg>
      </pc:sldChg>
    </pc:docChg>
  </pc:docChgLst>
  <pc:docChgLst>
    <pc:chgData name="LIU, XIAKUN [Student]" userId="5109e303-88b9-429e-8e8b-dd8bc2b7dbd8" providerId="ADAL" clId="{971D43B8-4DD9-814D-B304-BD2144768061}"/>
    <pc:docChg chg="undo custSel addSld delSld modSld sldOrd">
      <pc:chgData name="LIU, XIAKUN [Student]" userId="5109e303-88b9-429e-8e8b-dd8bc2b7dbd8" providerId="ADAL" clId="{971D43B8-4DD9-814D-B304-BD2144768061}" dt="2018-12-18T07:02:42.913" v="1338" actId="1076"/>
      <pc:docMkLst>
        <pc:docMk/>
      </pc:docMkLst>
      <pc:sldChg chg="modSp">
        <pc:chgData name="LIU, XIAKUN [Student]" userId="5109e303-88b9-429e-8e8b-dd8bc2b7dbd8" providerId="ADAL" clId="{971D43B8-4DD9-814D-B304-BD2144768061}" dt="2018-12-17T02:55:02.203" v="38" actId="1076"/>
        <pc:sldMkLst>
          <pc:docMk/>
          <pc:sldMk cId="0" sldId="256"/>
        </pc:sldMkLst>
        <pc:spChg chg="mod">
          <ac:chgData name="LIU, XIAKUN [Student]" userId="5109e303-88b9-429e-8e8b-dd8bc2b7dbd8" providerId="ADAL" clId="{971D43B8-4DD9-814D-B304-BD2144768061}" dt="2018-12-17T02:55:02.203" v="38" actId="1076"/>
          <ac:spMkLst>
            <pc:docMk/>
            <pc:sldMk cId="0" sldId="256"/>
            <ac:spMk id="55" creationId="{00000000-0000-0000-0000-000000000000}"/>
          </ac:spMkLst>
        </pc:spChg>
      </pc:sldChg>
      <pc:sldChg chg="addSp delSp modSp">
        <pc:chgData name="LIU, XIAKUN [Student]" userId="5109e303-88b9-429e-8e8b-dd8bc2b7dbd8" providerId="ADAL" clId="{971D43B8-4DD9-814D-B304-BD2144768061}" dt="2018-12-18T04:57:51.727" v="627" actId="1076"/>
        <pc:sldMkLst>
          <pc:docMk/>
          <pc:sldMk cId="0" sldId="257"/>
        </pc:sldMkLst>
        <pc:spChg chg="mod">
          <ac:chgData name="LIU, XIAKUN [Student]" userId="5109e303-88b9-429e-8e8b-dd8bc2b7dbd8" providerId="ADAL" clId="{971D43B8-4DD9-814D-B304-BD2144768061}" dt="2018-12-17T02:54:37.676" v="37" actId="20577"/>
          <ac:spMkLst>
            <pc:docMk/>
            <pc:sldMk cId="0" sldId="257"/>
            <ac:spMk id="60" creationId="{00000000-0000-0000-0000-000000000000}"/>
          </ac:spMkLst>
        </pc:spChg>
        <pc:picChg chg="add del mod">
          <ac:chgData name="LIU, XIAKUN [Student]" userId="5109e303-88b9-429e-8e8b-dd8bc2b7dbd8" providerId="ADAL" clId="{971D43B8-4DD9-814D-B304-BD2144768061}" dt="2018-12-18T04:56:39.914" v="622" actId="478"/>
          <ac:picMkLst>
            <pc:docMk/>
            <pc:sldMk cId="0" sldId="257"/>
            <ac:picMk id="2" creationId="{386907D0-F9AD-E640-ACDE-16C84EDE6E2B}"/>
          </ac:picMkLst>
        </pc:picChg>
        <pc:picChg chg="add del mod">
          <ac:chgData name="LIU, XIAKUN [Student]" userId="5109e303-88b9-429e-8e8b-dd8bc2b7dbd8" providerId="ADAL" clId="{971D43B8-4DD9-814D-B304-BD2144768061}" dt="2018-12-18T04:57:44.366" v="625" actId="478"/>
          <ac:picMkLst>
            <pc:docMk/>
            <pc:sldMk cId="0" sldId="257"/>
            <ac:picMk id="3" creationId="{2204E3FA-928C-8B42-824D-D853827C9420}"/>
          </ac:picMkLst>
        </pc:picChg>
        <pc:picChg chg="add mod">
          <ac:chgData name="LIU, XIAKUN [Student]" userId="5109e303-88b9-429e-8e8b-dd8bc2b7dbd8" providerId="ADAL" clId="{971D43B8-4DD9-814D-B304-BD2144768061}" dt="2018-12-18T04:56:46.408" v="624" actId="1076"/>
          <ac:picMkLst>
            <pc:docMk/>
            <pc:sldMk cId="0" sldId="257"/>
            <ac:picMk id="4" creationId="{4EB490C7-B024-9B4A-9644-0682FE62A69B}"/>
          </ac:picMkLst>
        </pc:picChg>
        <pc:picChg chg="add mod">
          <ac:chgData name="LIU, XIAKUN [Student]" userId="5109e303-88b9-429e-8e8b-dd8bc2b7dbd8" providerId="ADAL" clId="{971D43B8-4DD9-814D-B304-BD2144768061}" dt="2018-12-18T04:57:51.727" v="627" actId="1076"/>
          <ac:picMkLst>
            <pc:docMk/>
            <pc:sldMk cId="0" sldId="257"/>
            <ac:picMk id="5" creationId="{302DE6E3-3B41-3A4F-B61D-8D02EC7EB003}"/>
          </ac:picMkLst>
        </pc:picChg>
        <pc:picChg chg="del">
          <ac:chgData name="LIU, XIAKUN [Student]" userId="5109e303-88b9-429e-8e8b-dd8bc2b7dbd8" providerId="ADAL" clId="{971D43B8-4DD9-814D-B304-BD2144768061}" dt="2018-12-17T02:52:57.473" v="29" actId="478"/>
          <ac:picMkLst>
            <pc:docMk/>
            <pc:sldMk cId="0" sldId="257"/>
            <ac:picMk id="61" creationId="{00000000-0000-0000-0000-000000000000}"/>
          </ac:picMkLst>
        </pc:picChg>
        <pc:picChg chg="del">
          <ac:chgData name="LIU, XIAKUN [Student]" userId="5109e303-88b9-429e-8e8b-dd8bc2b7dbd8" providerId="ADAL" clId="{971D43B8-4DD9-814D-B304-BD2144768061}" dt="2018-12-17T02:53:12.237" v="32" actId="478"/>
          <ac:picMkLst>
            <pc:docMk/>
            <pc:sldMk cId="0" sldId="257"/>
            <ac:picMk id="62" creationId="{00000000-0000-0000-0000-000000000000}"/>
          </ac:picMkLst>
        </pc:picChg>
      </pc:sldChg>
      <pc:sldChg chg="modSp">
        <pc:chgData name="LIU, XIAKUN [Student]" userId="5109e303-88b9-429e-8e8b-dd8bc2b7dbd8" providerId="ADAL" clId="{971D43B8-4DD9-814D-B304-BD2144768061}" dt="2018-12-18T05:03:51.689" v="746" actId="20577"/>
        <pc:sldMkLst>
          <pc:docMk/>
          <pc:sldMk cId="0" sldId="258"/>
        </pc:sldMkLst>
        <pc:spChg chg="mod">
          <ac:chgData name="LIU, XIAKUN [Student]" userId="5109e303-88b9-429e-8e8b-dd8bc2b7dbd8" providerId="ADAL" clId="{971D43B8-4DD9-814D-B304-BD2144768061}" dt="2018-12-18T05:03:51.689" v="746" actId="20577"/>
          <ac:spMkLst>
            <pc:docMk/>
            <pc:sldMk cId="0" sldId="258"/>
            <ac:spMk id="68" creationId="{00000000-0000-0000-0000-000000000000}"/>
          </ac:spMkLst>
        </pc:spChg>
      </pc:sldChg>
      <pc:sldChg chg="addSp modSp">
        <pc:chgData name="LIU, XIAKUN [Student]" userId="5109e303-88b9-429e-8e8b-dd8bc2b7dbd8" providerId="ADAL" clId="{971D43B8-4DD9-814D-B304-BD2144768061}" dt="2018-12-17T02:58:46.454" v="65" actId="1076"/>
        <pc:sldMkLst>
          <pc:docMk/>
          <pc:sldMk cId="0" sldId="260"/>
        </pc:sldMkLst>
        <pc:spChg chg="add mod">
          <ac:chgData name="LIU, XIAKUN [Student]" userId="5109e303-88b9-429e-8e8b-dd8bc2b7dbd8" providerId="ADAL" clId="{971D43B8-4DD9-814D-B304-BD2144768061}" dt="2018-12-17T02:58:34.611" v="64" actId="1076"/>
          <ac:spMkLst>
            <pc:docMk/>
            <pc:sldMk cId="0" sldId="260"/>
            <ac:spMk id="2" creationId="{2BEB26BD-85D8-EC46-B841-0DC8AC826A19}"/>
          </ac:spMkLst>
        </pc:spChg>
        <pc:spChg chg="add mod">
          <ac:chgData name="LIU, XIAKUN [Student]" userId="5109e303-88b9-429e-8e8b-dd8bc2b7dbd8" providerId="ADAL" clId="{971D43B8-4DD9-814D-B304-BD2144768061}" dt="2018-12-17T02:58:46.454" v="65" actId="1076"/>
          <ac:spMkLst>
            <pc:docMk/>
            <pc:sldMk cId="0" sldId="260"/>
            <ac:spMk id="6" creationId="{E422CA45-5121-B842-81EE-CB9C49F4950B}"/>
          </ac:spMkLst>
        </pc:spChg>
        <pc:picChg chg="add mod">
          <ac:chgData name="LIU, XIAKUN [Student]" userId="5109e303-88b9-429e-8e8b-dd8bc2b7dbd8" providerId="ADAL" clId="{971D43B8-4DD9-814D-B304-BD2144768061}" dt="2018-12-17T02:57:50.715" v="48" actId="14100"/>
          <ac:picMkLst>
            <pc:docMk/>
            <pc:sldMk cId="0" sldId="260"/>
            <ac:picMk id="4" creationId="{CB881C9F-5BAC-CD4E-B291-9AF24BA31F72}"/>
          </ac:picMkLst>
        </pc:picChg>
        <pc:picChg chg="mod">
          <ac:chgData name="LIU, XIAKUN [Student]" userId="5109e303-88b9-429e-8e8b-dd8bc2b7dbd8" providerId="ADAL" clId="{971D43B8-4DD9-814D-B304-BD2144768061}" dt="2018-12-17T02:57:41.184" v="47" actId="14100"/>
          <ac:picMkLst>
            <pc:docMk/>
            <pc:sldMk cId="0" sldId="260"/>
            <ac:picMk id="86" creationId="{00000000-0000-0000-0000-000000000000}"/>
          </ac:picMkLst>
        </pc:picChg>
      </pc:sldChg>
      <pc:sldChg chg="delSp modSp del">
        <pc:chgData name="LIU, XIAKUN [Student]" userId="5109e303-88b9-429e-8e8b-dd8bc2b7dbd8" providerId="ADAL" clId="{971D43B8-4DD9-814D-B304-BD2144768061}" dt="2018-12-17T02:59:08.395" v="66" actId="2696"/>
        <pc:sldMkLst>
          <pc:docMk/>
          <pc:sldMk cId="0" sldId="261"/>
        </pc:sldMkLst>
        <pc:picChg chg="del mod">
          <ac:chgData name="LIU, XIAKUN [Student]" userId="5109e303-88b9-429e-8e8b-dd8bc2b7dbd8" providerId="ADAL" clId="{971D43B8-4DD9-814D-B304-BD2144768061}" dt="2018-12-17T02:57:14.862" v="43"/>
          <ac:picMkLst>
            <pc:docMk/>
            <pc:sldMk cId="0" sldId="261"/>
            <ac:picMk id="92" creationId="{00000000-0000-0000-0000-000000000000}"/>
          </ac:picMkLst>
        </pc:picChg>
      </pc:sldChg>
      <pc:sldChg chg="addSp modSp">
        <pc:chgData name="LIU, XIAKUN [Student]" userId="5109e303-88b9-429e-8e8b-dd8bc2b7dbd8" providerId="ADAL" clId="{971D43B8-4DD9-814D-B304-BD2144768061}" dt="2018-12-17T03:02:00.421" v="84" actId="1076"/>
        <pc:sldMkLst>
          <pc:docMk/>
          <pc:sldMk cId="0" sldId="262"/>
        </pc:sldMkLst>
        <pc:spChg chg="add mod">
          <ac:chgData name="LIU, XIAKUN [Student]" userId="5109e303-88b9-429e-8e8b-dd8bc2b7dbd8" providerId="ADAL" clId="{971D43B8-4DD9-814D-B304-BD2144768061}" dt="2018-12-17T03:02:00.421" v="84" actId="1076"/>
          <ac:spMkLst>
            <pc:docMk/>
            <pc:sldMk cId="0" sldId="262"/>
            <ac:spMk id="5" creationId="{6044C66C-9BEA-D648-BBB1-B70B4A1940E5}"/>
          </ac:spMkLst>
        </pc:spChg>
        <pc:spChg chg="add mod">
          <ac:chgData name="LIU, XIAKUN [Student]" userId="5109e303-88b9-429e-8e8b-dd8bc2b7dbd8" providerId="ADAL" clId="{971D43B8-4DD9-814D-B304-BD2144768061}" dt="2018-12-17T03:00:25.870" v="74" actId="1076"/>
          <ac:spMkLst>
            <pc:docMk/>
            <pc:sldMk cId="0" sldId="262"/>
            <ac:spMk id="6" creationId="{93BB02C9-1723-4343-8C5F-DB992DED6A57}"/>
          </ac:spMkLst>
        </pc:spChg>
        <pc:picChg chg="mod">
          <ac:chgData name="LIU, XIAKUN [Student]" userId="5109e303-88b9-429e-8e8b-dd8bc2b7dbd8" providerId="ADAL" clId="{971D43B8-4DD9-814D-B304-BD2144768061}" dt="2018-12-17T03:01:39.594" v="80" actId="1076"/>
          <ac:picMkLst>
            <pc:docMk/>
            <pc:sldMk cId="0" sldId="262"/>
            <ac:picMk id="98" creationId="{00000000-0000-0000-0000-000000000000}"/>
          </ac:picMkLst>
        </pc:picChg>
        <pc:picChg chg="mod">
          <ac:chgData name="LIU, XIAKUN [Student]" userId="5109e303-88b9-429e-8e8b-dd8bc2b7dbd8" providerId="ADAL" clId="{971D43B8-4DD9-814D-B304-BD2144768061}" dt="2018-12-17T03:01:51.160" v="83" actId="1076"/>
          <ac:picMkLst>
            <pc:docMk/>
            <pc:sldMk cId="0" sldId="262"/>
            <ac:picMk id="99" creationId="{00000000-0000-0000-0000-000000000000}"/>
          </ac:picMkLst>
        </pc:picChg>
      </pc:sldChg>
      <pc:sldChg chg="addSp modSp">
        <pc:chgData name="LIU, XIAKUN [Student]" userId="5109e303-88b9-429e-8e8b-dd8bc2b7dbd8" providerId="ADAL" clId="{971D43B8-4DD9-814D-B304-BD2144768061}" dt="2018-12-17T03:02:43.352" v="90" actId="1076"/>
        <pc:sldMkLst>
          <pc:docMk/>
          <pc:sldMk cId="0" sldId="263"/>
        </pc:sldMkLst>
        <pc:spChg chg="add mod">
          <ac:chgData name="LIU, XIAKUN [Student]" userId="5109e303-88b9-429e-8e8b-dd8bc2b7dbd8" providerId="ADAL" clId="{971D43B8-4DD9-814D-B304-BD2144768061}" dt="2018-12-17T03:02:34.957" v="89" actId="1076"/>
          <ac:spMkLst>
            <pc:docMk/>
            <pc:sldMk cId="0" sldId="263"/>
            <ac:spMk id="5" creationId="{8F067E19-6AD8-EE4B-8778-01C79D40AD84}"/>
          </ac:spMkLst>
        </pc:spChg>
        <pc:spChg chg="add mod">
          <ac:chgData name="LIU, XIAKUN [Student]" userId="5109e303-88b9-429e-8e8b-dd8bc2b7dbd8" providerId="ADAL" clId="{971D43B8-4DD9-814D-B304-BD2144768061}" dt="2018-12-17T03:02:43.352" v="90" actId="1076"/>
          <ac:spMkLst>
            <pc:docMk/>
            <pc:sldMk cId="0" sldId="263"/>
            <ac:spMk id="6" creationId="{51D9B939-FFB2-F041-9A12-0DA97E813605}"/>
          </ac:spMkLst>
        </pc:spChg>
        <pc:picChg chg="mod">
          <ac:chgData name="LIU, XIAKUN [Student]" userId="5109e303-88b9-429e-8e8b-dd8bc2b7dbd8" providerId="ADAL" clId="{971D43B8-4DD9-814D-B304-BD2144768061}" dt="2018-12-17T03:02:13.855" v="85" actId="1076"/>
          <ac:picMkLst>
            <pc:docMk/>
            <pc:sldMk cId="0" sldId="263"/>
            <ac:picMk id="105" creationId="{00000000-0000-0000-0000-000000000000}"/>
          </ac:picMkLst>
        </pc:picChg>
        <pc:picChg chg="mod">
          <ac:chgData name="LIU, XIAKUN [Student]" userId="5109e303-88b9-429e-8e8b-dd8bc2b7dbd8" providerId="ADAL" clId="{971D43B8-4DD9-814D-B304-BD2144768061}" dt="2018-12-17T03:02:27.955" v="88" actId="1076"/>
          <ac:picMkLst>
            <pc:docMk/>
            <pc:sldMk cId="0" sldId="263"/>
            <ac:picMk id="106" creationId="{00000000-0000-0000-0000-000000000000}"/>
          </ac:picMkLst>
        </pc:picChg>
      </pc:sldChg>
      <pc:sldChg chg="addSp delSp modSp">
        <pc:chgData name="LIU, XIAKUN [Student]" userId="5109e303-88b9-429e-8e8b-dd8bc2b7dbd8" providerId="ADAL" clId="{971D43B8-4DD9-814D-B304-BD2144768061}" dt="2018-12-17T03:03:56.151" v="99"/>
        <pc:sldMkLst>
          <pc:docMk/>
          <pc:sldMk cId="0" sldId="264"/>
        </pc:sldMkLst>
        <pc:spChg chg="add mod">
          <ac:chgData name="LIU, XIAKUN [Student]" userId="5109e303-88b9-429e-8e8b-dd8bc2b7dbd8" providerId="ADAL" clId="{971D43B8-4DD9-814D-B304-BD2144768061}" dt="2018-12-17T03:03:23.077" v="95" actId="1076"/>
          <ac:spMkLst>
            <pc:docMk/>
            <pc:sldMk cId="0" sldId="264"/>
            <ac:spMk id="5" creationId="{F5B931C1-05C2-1A4C-971B-CBCBD037A8A1}"/>
          </ac:spMkLst>
        </pc:spChg>
        <pc:spChg chg="add mod">
          <ac:chgData name="LIU, XIAKUN [Student]" userId="5109e303-88b9-429e-8e8b-dd8bc2b7dbd8" providerId="ADAL" clId="{971D43B8-4DD9-814D-B304-BD2144768061}" dt="2018-12-17T03:03:32.706" v="96" actId="1076"/>
          <ac:spMkLst>
            <pc:docMk/>
            <pc:sldMk cId="0" sldId="264"/>
            <ac:spMk id="6" creationId="{FD8F603C-600E-8A44-B286-3DEA9D1BE82A}"/>
          </ac:spMkLst>
        </pc:spChg>
        <pc:spChg chg="add del">
          <ac:chgData name="LIU, XIAKUN [Student]" userId="5109e303-88b9-429e-8e8b-dd8bc2b7dbd8" providerId="ADAL" clId="{971D43B8-4DD9-814D-B304-BD2144768061}" dt="2018-12-17T03:03:56.151" v="99"/>
          <ac:spMkLst>
            <pc:docMk/>
            <pc:sldMk cId="0" sldId="264"/>
            <ac:spMk id="7" creationId="{E43876BD-C5EE-934E-AAD2-2E8A45FA348A}"/>
          </ac:spMkLst>
        </pc:spChg>
        <pc:picChg chg="mod">
          <ac:chgData name="LIU, XIAKUN [Student]" userId="5109e303-88b9-429e-8e8b-dd8bc2b7dbd8" providerId="ADAL" clId="{971D43B8-4DD9-814D-B304-BD2144768061}" dt="2018-12-17T03:03:18.017" v="94" actId="1076"/>
          <ac:picMkLst>
            <pc:docMk/>
            <pc:sldMk cId="0" sldId="264"/>
            <ac:picMk id="112" creationId="{00000000-0000-0000-0000-000000000000}"/>
          </ac:picMkLst>
        </pc:picChg>
      </pc:sldChg>
      <pc:sldChg chg="addSp modSp del">
        <pc:chgData name="LIU, XIAKUN [Student]" userId="5109e303-88b9-429e-8e8b-dd8bc2b7dbd8" providerId="ADAL" clId="{971D43B8-4DD9-814D-B304-BD2144768061}" dt="2018-12-18T04:51:48.155" v="621" actId="2696"/>
        <pc:sldMkLst>
          <pc:docMk/>
          <pc:sldMk cId="0" sldId="265"/>
        </pc:sldMkLst>
        <pc:spChg chg="add mod">
          <ac:chgData name="LIU, XIAKUN [Student]" userId="5109e303-88b9-429e-8e8b-dd8bc2b7dbd8" providerId="ADAL" clId="{971D43B8-4DD9-814D-B304-BD2144768061}" dt="2018-12-17T03:04:10.906" v="101" actId="1076"/>
          <ac:spMkLst>
            <pc:docMk/>
            <pc:sldMk cId="0" sldId="265"/>
            <ac:spMk id="5" creationId="{A3400021-95E9-404D-AD86-6755B43E5609}"/>
          </ac:spMkLst>
        </pc:spChg>
        <pc:spChg chg="add mod">
          <ac:chgData name="LIU, XIAKUN [Student]" userId="5109e303-88b9-429e-8e8b-dd8bc2b7dbd8" providerId="ADAL" clId="{971D43B8-4DD9-814D-B304-BD2144768061}" dt="2018-12-17T03:04:18.706" v="102" actId="1076"/>
          <ac:spMkLst>
            <pc:docMk/>
            <pc:sldMk cId="0" sldId="265"/>
            <ac:spMk id="6" creationId="{A08B4BC4-7C17-6F49-84B9-5C7AB1ACE453}"/>
          </ac:spMkLst>
        </pc:spChg>
      </pc:sldChg>
      <pc:sldChg chg="addSp modSp">
        <pc:chgData name="LIU, XIAKUN [Student]" userId="5109e303-88b9-429e-8e8b-dd8bc2b7dbd8" providerId="ADAL" clId="{971D43B8-4DD9-814D-B304-BD2144768061}" dt="2018-12-17T03:05:23.068" v="114" actId="1076"/>
        <pc:sldMkLst>
          <pc:docMk/>
          <pc:sldMk cId="0" sldId="266"/>
        </pc:sldMkLst>
        <pc:spChg chg="add mod">
          <ac:chgData name="LIU, XIAKUN [Student]" userId="5109e303-88b9-429e-8e8b-dd8bc2b7dbd8" providerId="ADAL" clId="{971D43B8-4DD9-814D-B304-BD2144768061}" dt="2018-12-17T03:05:23.068" v="114" actId="1076"/>
          <ac:spMkLst>
            <pc:docMk/>
            <pc:sldMk cId="0" sldId="266"/>
            <ac:spMk id="5" creationId="{9EA188AA-FC8D-6645-87BA-7A400420E285}"/>
          </ac:spMkLst>
        </pc:spChg>
        <pc:spChg chg="add mod">
          <ac:chgData name="LIU, XIAKUN [Student]" userId="5109e303-88b9-429e-8e8b-dd8bc2b7dbd8" providerId="ADAL" clId="{971D43B8-4DD9-814D-B304-BD2144768061}" dt="2018-12-17T03:05:17.492" v="113" actId="1076"/>
          <ac:spMkLst>
            <pc:docMk/>
            <pc:sldMk cId="0" sldId="266"/>
            <ac:spMk id="6" creationId="{A31E50D0-9C3B-C448-826C-9965FD4E94F7}"/>
          </ac:spMkLst>
        </pc:spChg>
        <pc:picChg chg="mod">
          <ac:chgData name="LIU, XIAKUN [Student]" userId="5109e303-88b9-429e-8e8b-dd8bc2b7dbd8" providerId="ADAL" clId="{971D43B8-4DD9-814D-B304-BD2144768061}" dt="2018-12-17T03:05:08.649" v="112" actId="1076"/>
          <ac:picMkLst>
            <pc:docMk/>
            <pc:sldMk cId="0" sldId="266"/>
            <ac:picMk id="126" creationId="{00000000-0000-0000-0000-000000000000}"/>
          </ac:picMkLst>
        </pc:picChg>
        <pc:picChg chg="mod">
          <ac:chgData name="LIU, XIAKUN [Student]" userId="5109e303-88b9-429e-8e8b-dd8bc2b7dbd8" providerId="ADAL" clId="{971D43B8-4DD9-814D-B304-BD2144768061}" dt="2018-12-17T03:04:59.797" v="110" actId="14100"/>
          <ac:picMkLst>
            <pc:docMk/>
            <pc:sldMk cId="0" sldId="266"/>
            <ac:picMk id="127" creationId="{00000000-0000-0000-0000-000000000000}"/>
          </ac:picMkLst>
        </pc:picChg>
      </pc:sldChg>
      <pc:sldChg chg="addSp modSp">
        <pc:chgData name="LIU, XIAKUN [Student]" userId="5109e303-88b9-429e-8e8b-dd8bc2b7dbd8" providerId="ADAL" clId="{971D43B8-4DD9-814D-B304-BD2144768061}" dt="2018-12-17T03:06:34.160" v="124" actId="1076"/>
        <pc:sldMkLst>
          <pc:docMk/>
          <pc:sldMk cId="0" sldId="267"/>
        </pc:sldMkLst>
        <pc:spChg chg="add mod">
          <ac:chgData name="LIU, XIAKUN [Student]" userId="5109e303-88b9-429e-8e8b-dd8bc2b7dbd8" providerId="ADAL" clId="{971D43B8-4DD9-814D-B304-BD2144768061}" dt="2018-12-17T03:06:23.497" v="123" actId="1076"/>
          <ac:spMkLst>
            <pc:docMk/>
            <pc:sldMk cId="0" sldId="267"/>
            <ac:spMk id="5" creationId="{E48FECFF-64C2-E143-BB3E-BA42EA909117}"/>
          </ac:spMkLst>
        </pc:spChg>
        <pc:spChg chg="add mod">
          <ac:chgData name="LIU, XIAKUN [Student]" userId="5109e303-88b9-429e-8e8b-dd8bc2b7dbd8" providerId="ADAL" clId="{971D43B8-4DD9-814D-B304-BD2144768061}" dt="2018-12-17T03:06:34.160" v="124" actId="1076"/>
          <ac:spMkLst>
            <pc:docMk/>
            <pc:sldMk cId="0" sldId="267"/>
            <ac:spMk id="6" creationId="{016D6D4C-4B87-3F42-B4C2-279EA0160C65}"/>
          </ac:spMkLst>
        </pc:spChg>
        <pc:picChg chg="mod">
          <ac:chgData name="LIU, XIAKUN [Student]" userId="5109e303-88b9-429e-8e8b-dd8bc2b7dbd8" providerId="ADAL" clId="{971D43B8-4DD9-814D-B304-BD2144768061}" dt="2018-12-17T03:06:07.965" v="121" actId="1076"/>
          <ac:picMkLst>
            <pc:docMk/>
            <pc:sldMk cId="0" sldId="267"/>
            <ac:picMk id="133" creationId="{00000000-0000-0000-0000-000000000000}"/>
          </ac:picMkLst>
        </pc:picChg>
        <pc:picChg chg="mod">
          <ac:chgData name="LIU, XIAKUN [Student]" userId="5109e303-88b9-429e-8e8b-dd8bc2b7dbd8" providerId="ADAL" clId="{971D43B8-4DD9-814D-B304-BD2144768061}" dt="2018-12-17T03:05:42.191" v="118" actId="14100"/>
          <ac:picMkLst>
            <pc:docMk/>
            <pc:sldMk cId="0" sldId="267"/>
            <ac:picMk id="134" creationId="{00000000-0000-0000-0000-000000000000}"/>
          </ac:picMkLst>
        </pc:picChg>
      </pc:sldChg>
      <pc:sldChg chg="modSp">
        <pc:chgData name="LIU, XIAKUN [Student]" userId="5109e303-88b9-429e-8e8b-dd8bc2b7dbd8" providerId="ADAL" clId="{971D43B8-4DD9-814D-B304-BD2144768061}" dt="2018-12-17T03:07:23.777" v="132" actId="20577"/>
        <pc:sldMkLst>
          <pc:docMk/>
          <pc:sldMk cId="0" sldId="269"/>
        </pc:sldMkLst>
        <pc:spChg chg="mod">
          <ac:chgData name="LIU, XIAKUN [Student]" userId="5109e303-88b9-429e-8e8b-dd8bc2b7dbd8" providerId="ADAL" clId="{971D43B8-4DD9-814D-B304-BD2144768061}" dt="2018-12-17T03:07:23.777" v="132" actId="20577"/>
          <ac:spMkLst>
            <pc:docMk/>
            <pc:sldMk cId="0" sldId="269"/>
            <ac:spMk id="149" creationId="{00000000-0000-0000-0000-000000000000}"/>
          </ac:spMkLst>
        </pc:spChg>
      </pc:sldChg>
      <pc:sldChg chg="modSp">
        <pc:chgData name="LIU, XIAKUN [Student]" userId="5109e303-88b9-429e-8e8b-dd8bc2b7dbd8" providerId="ADAL" clId="{971D43B8-4DD9-814D-B304-BD2144768061}" dt="2018-12-17T03:11:59.782" v="150" actId="20577"/>
        <pc:sldMkLst>
          <pc:docMk/>
          <pc:sldMk cId="0" sldId="270"/>
        </pc:sldMkLst>
        <pc:spChg chg="mod">
          <ac:chgData name="LIU, XIAKUN [Student]" userId="5109e303-88b9-429e-8e8b-dd8bc2b7dbd8" providerId="ADAL" clId="{971D43B8-4DD9-814D-B304-BD2144768061}" dt="2018-12-17T03:11:59.782" v="150" actId="20577"/>
          <ac:spMkLst>
            <pc:docMk/>
            <pc:sldMk cId="0" sldId="270"/>
            <ac:spMk id="154" creationId="{00000000-0000-0000-0000-000000000000}"/>
          </ac:spMkLst>
        </pc:spChg>
      </pc:sldChg>
      <pc:sldChg chg="modSp">
        <pc:chgData name="LIU, XIAKUN [Student]" userId="5109e303-88b9-429e-8e8b-dd8bc2b7dbd8" providerId="ADAL" clId="{971D43B8-4DD9-814D-B304-BD2144768061}" dt="2018-12-17T03:26:35.478" v="229" actId="255"/>
        <pc:sldMkLst>
          <pc:docMk/>
          <pc:sldMk cId="0" sldId="271"/>
        </pc:sldMkLst>
        <pc:spChg chg="mod">
          <ac:chgData name="LIU, XIAKUN [Student]" userId="5109e303-88b9-429e-8e8b-dd8bc2b7dbd8" providerId="ADAL" clId="{971D43B8-4DD9-814D-B304-BD2144768061}" dt="2018-12-17T03:19:17.268" v="160" actId="20577"/>
          <ac:spMkLst>
            <pc:docMk/>
            <pc:sldMk cId="0" sldId="271"/>
            <ac:spMk id="165" creationId="{00000000-0000-0000-0000-000000000000}"/>
          </ac:spMkLst>
        </pc:spChg>
        <pc:spChg chg="mod">
          <ac:chgData name="LIU, XIAKUN [Student]" userId="5109e303-88b9-429e-8e8b-dd8bc2b7dbd8" providerId="ADAL" clId="{971D43B8-4DD9-814D-B304-BD2144768061}" dt="2018-12-17T03:26:35.478" v="229" actId="255"/>
          <ac:spMkLst>
            <pc:docMk/>
            <pc:sldMk cId="0" sldId="271"/>
            <ac:spMk id="168" creationId="{00000000-0000-0000-0000-000000000000}"/>
          </ac:spMkLst>
        </pc:spChg>
        <pc:picChg chg="mod">
          <ac:chgData name="LIU, XIAKUN [Student]" userId="5109e303-88b9-429e-8e8b-dd8bc2b7dbd8" providerId="ADAL" clId="{971D43B8-4DD9-814D-B304-BD2144768061}" dt="2018-12-17T03:19:32.475" v="161" actId="1076"/>
          <ac:picMkLst>
            <pc:docMk/>
            <pc:sldMk cId="0" sldId="271"/>
            <ac:picMk id="166" creationId="{00000000-0000-0000-0000-000000000000}"/>
          </ac:picMkLst>
        </pc:picChg>
        <pc:picChg chg="mod">
          <ac:chgData name="LIU, XIAKUN [Student]" userId="5109e303-88b9-429e-8e8b-dd8bc2b7dbd8" providerId="ADAL" clId="{971D43B8-4DD9-814D-B304-BD2144768061}" dt="2018-12-17T03:19:39.776" v="162" actId="1076"/>
          <ac:picMkLst>
            <pc:docMk/>
            <pc:sldMk cId="0" sldId="271"/>
            <ac:picMk id="170" creationId="{00000000-0000-0000-0000-000000000000}"/>
          </ac:picMkLst>
        </pc:picChg>
      </pc:sldChg>
      <pc:sldChg chg="modSp">
        <pc:chgData name="LIU, XIAKUN [Student]" userId="5109e303-88b9-429e-8e8b-dd8bc2b7dbd8" providerId="ADAL" clId="{971D43B8-4DD9-814D-B304-BD2144768061}" dt="2018-12-17T03:30:48.065" v="320" actId="20577"/>
        <pc:sldMkLst>
          <pc:docMk/>
          <pc:sldMk cId="0" sldId="272"/>
        </pc:sldMkLst>
        <pc:spChg chg="mod">
          <ac:chgData name="LIU, XIAKUN [Student]" userId="5109e303-88b9-429e-8e8b-dd8bc2b7dbd8" providerId="ADAL" clId="{971D43B8-4DD9-814D-B304-BD2144768061}" dt="2018-12-17T03:30:48.065" v="320" actId="20577"/>
          <ac:spMkLst>
            <pc:docMk/>
            <pc:sldMk cId="0" sldId="272"/>
            <ac:spMk id="175" creationId="{00000000-0000-0000-0000-000000000000}"/>
          </ac:spMkLst>
        </pc:spChg>
        <pc:spChg chg="mod">
          <ac:chgData name="LIU, XIAKUN [Student]" userId="5109e303-88b9-429e-8e8b-dd8bc2b7dbd8" providerId="ADAL" clId="{971D43B8-4DD9-814D-B304-BD2144768061}" dt="2018-12-17T03:26:24.552" v="228" actId="255"/>
          <ac:spMkLst>
            <pc:docMk/>
            <pc:sldMk cId="0" sldId="272"/>
            <ac:spMk id="176" creationId="{00000000-0000-0000-0000-000000000000}"/>
          </ac:spMkLst>
        </pc:spChg>
      </pc:sldChg>
      <pc:sldChg chg="modSp">
        <pc:chgData name="LIU, XIAKUN [Student]" userId="5109e303-88b9-429e-8e8b-dd8bc2b7dbd8" providerId="ADAL" clId="{971D43B8-4DD9-814D-B304-BD2144768061}" dt="2018-12-17T03:31:02.535" v="329" actId="20577"/>
        <pc:sldMkLst>
          <pc:docMk/>
          <pc:sldMk cId="0" sldId="273"/>
        </pc:sldMkLst>
        <pc:spChg chg="mod">
          <ac:chgData name="LIU, XIAKUN [Student]" userId="5109e303-88b9-429e-8e8b-dd8bc2b7dbd8" providerId="ADAL" clId="{971D43B8-4DD9-814D-B304-BD2144768061}" dt="2018-12-17T03:31:02.535" v="329" actId="20577"/>
          <ac:spMkLst>
            <pc:docMk/>
            <pc:sldMk cId="0" sldId="273"/>
            <ac:spMk id="184" creationId="{00000000-0000-0000-0000-000000000000}"/>
          </ac:spMkLst>
        </pc:spChg>
        <pc:spChg chg="mod">
          <ac:chgData name="LIU, XIAKUN [Student]" userId="5109e303-88b9-429e-8e8b-dd8bc2b7dbd8" providerId="ADAL" clId="{971D43B8-4DD9-814D-B304-BD2144768061}" dt="2018-12-17T03:29:22.566" v="271" actId="20577"/>
          <ac:spMkLst>
            <pc:docMk/>
            <pc:sldMk cId="0" sldId="273"/>
            <ac:spMk id="185" creationId="{00000000-0000-0000-0000-000000000000}"/>
          </ac:spMkLst>
        </pc:spChg>
        <pc:spChg chg="mod">
          <ac:chgData name="LIU, XIAKUN [Student]" userId="5109e303-88b9-429e-8e8b-dd8bc2b7dbd8" providerId="ADAL" clId="{971D43B8-4DD9-814D-B304-BD2144768061}" dt="2018-12-17T03:30:17.396" v="309" actId="1036"/>
          <ac:spMkLst>
            <pc:docMk/>
            <pc:sldMk cId="0" sldId="273"/>
            <ac:spMk id="186" creationId="{00000000-0000-0000-0000-000000000000}"/>
          </ac:spMkLst>
        </pc:spChg>
      </pc:sldChg>
      <pc:sldChg chg="modSp">
        <pc:chgData name="LIU, XIAKUN [Student]" userId="5109e303-88b9-429e-8e8b-dd8bc2b7dbd8" providerId="ADAL" clId="{971D43B8-4DD9-814D-B304-BD2144768061}" dt="2018-12-17T03:31:38.868" v="358" actId="20577"/>
        <pc:sldMkLst>
          <pc:docMk/>
          <pc:sldMk cId="0" sldId="274"/>
        </pc:sldMkLst>
        <pc:spChg chg="mod">
          <ac:chgData name="LIU, XIAKUN [Student]" userId="5109e303-88b9-429e-8e8b-dd8bc2b7dbd8" providerId="ADAL" clId="{971D43B8-4DD9-814D-B304-BD2144768061}" dt="2018-12-17T03:31:38.868" v="358" actId="20577"/>
          <ac:spMkLst>
            <pc:docMk/>
            <pc:sldMk cId="0" sldId="274"/>
            <ac:spMk id="193" creationId="{00000000-0000-0000-0000-000000000000}"/>
          </ac:spMkLst>
        </pc:spChg>
      </pc:sldChg>
      <pc:sldChg chg="modSp">
        <pc:chgData name="LIU, XIAKUN [Student]" userId="5109e303-88b9-429e-8e8b-dd8bc2b7dbd8" providerId="ADAL" clId="{971D43B8-4DD9-814D-B304-BD2144768061}" dt="2018-12-17T03:38:32.021" v="367" actId="20577"/>
        <pc:sldMkLst>
          <pc:docMk/>
          <pc:sldMk cId="0" sldId="281"/>
        </pc:sldMkLst>
        <pc:spChg chg="mod">
          <ac:chgData name="LIU, XIAKUN [Student]" userId="5109e303-88b9-429e-8e8b-dd8bc2b7dbd8" providerId="ADAL" clId="{971D43B8-4DD9-814D-B304-BD2144768061}" dt="2018-12-17T03:38:32.021" v="367" actId="20577"/>
          <ac:spMkLst>
            <pc:docMk/>
            <pc:sldMk cId="0" sldId="281"/>
            <ac:spMk id="251" creationId="{00000000-0000-0000-0000-000000000000}"/>
          </ac:spMkLst>
        </pc:spChg>
      </pc:sldChg>
      <pc:sldChg chg="modSp">
        <pc:chgData name="LIU, XIAKUN [Student]" userId="5109e303-88b9-429e-8e8b-dd8bc2b7dbd8" providerId="ADAL" clId="{971D43B8-4DD9-814D-B304-BD2144768061}" dt="2018-12-18T05:14:15.386" v="791" actId="14100"/>
        <pc:sldMkLst>
          <pc:docMk/>
          <pc:sldMk cId="0" sldId="283"/>
        </pc:sldMkLst>
        <pc:picChg chg="mod">
          <ac:chgData name="LIU, XIAKUN [Student]" userId="5109e303-88b9-429e-8e8b-dd8bc2b7dbd8" providerId="ADAL" clId="{971D43B8-4DD9-814D-B304-BD2144768061}" dt="2018-12-18T05:14:15.386" v="791" actId="14100"/>
          <ac:picMkLst>
            <pc:docMk/>
            <pc:sldMk cId="0" sldId="283"/>
            <ac:picMk id="266" creationId="{00000000-0000-0000-0000-000000000000}"/>
          </ac:picMkLst>
        </pc:picChg>
      </pc:sldChg>
      <pc:sldChg chg="addSp delSp modSp">
        <pc:chgData name="LIU, XIAKUN [Student]" userId="5109e303-88b9-429e-8e8b-dd8bc2b7dbd8" providerId="ADAL" clId="{971D43B8-4DD9-814D-B304-BD2144768061}" dt="2018-12-18T05:55:52.481" v="885" actId="120"/>
        <pc:sldMkLst>
          <pc:docMk/>
          <pc:sldMk cId="0" sldId="284"/>
        </pc:sldMkLst>
        <pc:spChg chg="add del mod">
          <ac:chgData name="LIU, XIAKUN [Student]" userId="5109e303-88b9-429e-8e8b-dd8bc2b7dbd8" providerId="ADAL" clId="{971D43B8-4DD9-814D-B304-BD2144768061}" dt="2018-12-18T05:54:06.020" v="851" actId="478"/>
          <ac:spMkLst>
            <pc:docMk/>
            <pc:sldMk cId="0" sldId="284"/>
            <ac:spMk id="2" creationId="{5612C7FB-C6E9-3A4D-987F-0B0E9E011950}"/>
          </ac:spMkLst>
        </pc:spChg>
        <pc:spChg chg="mod">
          <ac:chgData name="LIU, XIAKUN [Student]" userId="5109e303-88b9-429e-8e8b-dd8bc2b7dbd8" providerId="ADAL" clId="{971D43B8-4DD9-814D-B304-BD2144768061}" dt="2018-12-18T05:29:52.293" v="805" actId="20577"/>
          <ac:spMkLst>
            <pc:docMk/>
            <pc:sldMk cId="0" sldId="284"/>
            <ac:spMk id="272" creationId="{00000000-0000-0000-0000-000000000000}"/>
          </ac:spMkLst>
        </pc:spChg>
        <pc:spChg chg="mod">
          <ac:chgData name="LIU, XIAKUN [Student]" userId="5109e303-88b9-429e-8e8b-dd8bc2b7dbd8" providerId="ADAL" clId="{971D43B8-4DD9-814D-B304-BD2144768061}" dt="2018-12-18T05:55:52.481" v="885" actId="120"/>
          <ac:spMkLst>
            <pc:docMk/>
            <pc:sldMk cId="0" sldId="284"/>
            <ac:spMk id="273" creationId="{00000000-0000-0000-0000-000000000000}"/>
          </ac:spMkLst>
        </pc:spChg>
        <pc:picChg chg="add mod">
          <ac:chgData name="LIU, XIAKUN [Student]" userId="5109e303-88b9-429e-8e8b-dd8bc2b7dbd8" providerId="ADAL" clId="{971D43B8-4DD9-814D-B304-BD2144768061}" dt="2018-12-18T05:55:30.513" v="883" actId="1076"/>
          <ac:picMkLst>
            <pc:docMk/>
            <pc:sldMk cId="0" sldId="284"/>
            <ac:picMk id="3" creationId="{F911CF16-276A-D049-B6A8-EA4ADDBEF579}"/>
          </ac:picMkLst>
        </pc:picChg>
        <pc:picChg chg="add mod">
          <ac:chgData name="LIU, XIAKUN [Student]" userId="5109e303-88b9-429e-8e8b-dd8bc2b7dbd8" providerId="ADAL" clId="{971D43B8-4DD9-814D-B304-BD2144768061}" dt="2018-12-18T05:54:18.754" v="856" actId="1076"/>
          <ac:picMkLst>
            <pc:docMk/>
            <pc:sldMk cId="0" sldId="284"/>
            <ac:picMk id="4" creationId="{D1C80B2A-843B-E84C-B668-B4AF309FF5FF}"/>
          </ac:picMkLst>
        </pc:picChg>
        <pc:picChg chg="del">
          <ac:chgData name="LIU, XIAKUN [Student]" userId="5109e303-88b9-429e-8e8b-dd8bc2b7dbd8" providerId="ADAL" clId="{971D43B8-4DD9-814D-B304-BD2144768061}" dt="2018-12-18T05:47:19.496" v="839" actId="478"/>
          <ac:picMkLst>
            <pc:docMk/>
            <pc:sldMk cId="0" sldId="284"/>
            <ac:picMk id="274" creationId="{00000000-0000-0000-0000-000000000000}"/>
          </ac:picMkLst>
        </pc:picChg>
        <pc:picChg chg="del mod">
          <ac:chgData name="LIU, XIAKUN [Student]" userId="5109e303-88b9-429e-8e8b-dd8bc2b7dbd8" providerId="ADAL" clId="{971D43B8-4DD9-814D-B304-BD2144768061}" dt="2018-12-18T05:53:59.102" v="848" actId="478"/>
          <ac:picMkLst>
            <pc:docMk/>
            <pc:sldMk cId="0" sldId="284"/>
            <ac:picMk id="275" creationId="{00000000-0000-0000-0000-000000000000}"/>
          </ac:picMkLst>
        </pc:picChg>
      </pc:sldChg>
      <pc:sldChg chg="modSp">
        <pc:chgData name="LIU, XIAKUN [Student]" userId="5109e303-88b9-429e-8e8b-dd8bc2b7dbd8" providerId="ADAL" clId="{971D43B8-4DD9-814D-B304-BD2144768061}" dt="2018-12-17T03:51:23.278" v="422" actId="20577"/>
        <pc:sldMkLst>
          <pc:docMk/>
          <pc:sldMk cId="0" sldId="285"/>
        </pc:sldMkLst>
        <pc:spChg chg="mod">
          <ac:chgData name="LIU, XIAKUN [Student]" userId="5109e303-88b9-429e-8e8b-dd8bc2b7dbd8" providerId="ADAL" clId="{971D43B8-4DD9-814D-B304-BD2144768061}" dt="2018-12-17T03:51:23.278" v="422" actId="20577"/>
          <ac:spMkLst>
            <pc:docMk/>
            <pc:sldMk cId="0" sldId="285"/>
            <ac:spMk id="282" creationId="{00000000-0000-0000-0000-000000000000}"/>
          </ac:spMkLst>
        </pc:spChg>
      </pc:sldChg>
      <pc:sldChg chg="addSp delSp modSp ord">
        <pc:chgData name="LIU, XIAKUN [Student]" userId="5109e303-88b9-429e-8e8b-dd8bc2b7dbd8" providerId="ADAL" clId="{971D43B8-4DD9-814D-B304-BD2144768061}" dt="2018-12-18T06:34:21.890" v="1337" actId="20577"/>
        <pc:sldMkLst>
          <pc:docMk/>
          <pc:sldMk cId="0" sldId="286"/>
        </pc:sldMkLst>
        <pc:spChg chg="add mod">
          <ac:chgData name="LIU, XIAKUN [Student]" userId="5109e303-88b9-429e-8e8b-dd8bc2b7dbd8" providerId="ADAL" clId="{971D43B8-4DD9-814D-B304-BD2144768061}" dt="2018-12-18T06:12:19.889" v="979" actId="1076"/>
          <ac:spMkLst>
            <pc:docMk/>
            <pc:sldMk cId="0" sldId="286"/>
            <ac:spMk id="5" creationId="{9E18E6D8-D15A-6342-96D2-DE80397A55B8}"/>
          </ac:spMkLst>
        </pc:spChg>
        <pc:spChg chg="del mod">
          <ac:chgData name="LIU, XIAKUN [Student]" userId="5109e303-88b9-429e-8e8b-dd8bc2b7dbd8" providerId="ADAL" clId="{971D43B8-4DD9-814D-B304-BD2144768061}" dt="2018-12-18T06:06:01.947" v="922" actId="478"/>
          <ac:spMkLst>
            <pc:docMk/>
            <pc:sldMk cId="0" sldId="286"/>
            <ac:spMk id="287" creationId="{00000000-0000-0000-0000-000000000000}"/>
          </ac:spMkLst>
        </pc:spChg>
        <pc:graphicFrameChg chg="add mod modGraphic">
          <ac:chgData name="LIU, XIAKUN [Student]" userId="5109e303-88b9-429e-8e8b-dd8bc2b7dbd8" providerId="ADAL" clId="{971D43B8-4DD9-814D-B304-BD2144768061}" dt="2018-12-18T06:34:21.890" v="1337" actId="20577"/>
          <ac:graphicFrameMkLst>
            <pc:docMk/>
            <pc:sldMk cId="0" sldId="286"/>
            <ac:graphicFrameMk id="3" creationId="{9435A1E2-94F5-864C-9E88-E8457C754E22}"/>
          </ac:graphicFrameMkLst>
        </pc:graphicFrameChg>
        <pc:picChg chg="del">
          <ac:chgData name="LIU, XIAKUN [Student]" userId="5109e303-88b9-429e-8e8b-dd8bc2b7dbd8" providerId="ADAL" clId="{971D43B8-4DD9-814D-B304-BD2144768061}" dt="2018-12-18T06:05:44.387" v="920" actId="478"/>
          <ac:picMkLst>
            <pc:docMk/>
            <pc:sldMk cId="0" sldId="286"/>
            <ac:picMk id="2" creationId="{1E59176A-4BBC-47F1-AACF-61D6EE322F6B}"/>
          </ac:picMkLst>
        </pc:picChg>
        <pc:picChg chg="add">
          <ac:chgData name="LIU, XIAKUN [Student]" userId="5109e303-88b9-429e-8e8b-dd8bc2b7dbd8" providerId="ADAL" clId="{971D43B8-4DD9-814D-B304-BD2144768061}" dt="2018-12-17T03:51:51.977" v="424"/>
          <ac:picMkLst>
            <pc:docMk/>
            <pc:sldMk cId="0" sldId="286"/>
            <ac:picMk id="4" creationId="{593ED875-8F63-164D-AA07-8BDEEE40C734}"/>
          </ac:picMkLst>
        </pc:picChg>
        <pc:picChg chg="del">
          <ac:chgData name="LIU, XIAKUN [Student]" userId="5109e303-88b9-429e-8e8b-dd8bc2b7dbd8" providerId="ADAL" clId="{971D43B8-4DD9-814D-B304-BD2144768061}" dt="2018-12-17T03:51:38.690" v="423" actId="478"/>
          <ac:picMkLst>
            <pc:docMk/>
            <pc:sldMk cId="0" sldId="286"/>
            <ac:picMk id="288" creationId="{00000000-0000-0000-0000-000000000000}"/>
          </ac:picMkLst>
        </pc:picChg>
      </pc:sldChg>
      <pc:sldChg chg="addSp delSp modSp add ord">
        <pc:chgData name="LIU, XIAKUN [Student]" userId="5109e303-88b9-429e-8e8b-dd8bc2b7dbd8" providerId="ADAL" clId="{971D43B8-4DD9-814D-B304-BD2144768061}" dt="2018-12-17T03:43:02.521" v="414" actId="1076"/>
        <pc:sldMkLst>
          <pc:docMk/>
          <pc:sldMk cId="4121922588" sldId="287"/>
        </pc:sldMkLst>
        <pc:spChg chg="mod">
          <ac:chgData name="LIU, XIAKUN [Student]" userId="5109e303-88b9-429e-8e8b-dd8bc2b7dbd8" providerId="ADAL" clId="{971D43B8-4DD9-814D-B304-BD2144768061}" dt="2018-12-17T03:40:40.193" v="401" actId="20577"/>
          <ac:spMkLst>
            <pc:docMk/>
            <pc:sldMk cId="4121922588" sldId="287"/>
            <ac:spMk id="2" creationId="{383B7480-FDF1-DC4F-BEE8-B00E8560C573}"/>
          </ac:spMkLst>
        </pc:spChg>
        <pc:spChg chg="del mod">
          <ac:chgData name="LIU, XIAKUN [Student]" userId="5109e303-88b9-429e-8e8b-dd8bc2b7dbd8" providerId="ADAL" clId="{971D43B8-4DD9-814D-B304-BD2144768061}" dt="2018-12-17T03:42:49.856" v="412" actId="478"/>
          <ac:spMkLst>
            <pc:docMk/>
            <pc:sldMk cId="4121922588" sldId="287"/>
            <ac:spMk id="3" creationId="{73323D4A-ECAA-6442-8ED6-E118C9F5C697}"/>
          </ac:spMkLst>
        </pc:spChg>
        <pc:picChg chg="add mod">
          <ac:chgData name="LIU, XIAKUN [Student]" userId="5109e303-88b9-429e-8e8b-dd8bc2b7dbd8" providerId="ADAL" clId="{971D43B8-4DD9-814D-B304-BD2144768061}" dt="2018-12-17T03:43:02.521" v="414" actId="1076"/>
          <ac:picMkLst>
            <pc:docMk/>
            <pc:sldMk cId="4121922588" sldId="287"/>
            <ac:picMk id="4" creationId="{3C8B0CF9-7514-7F4B-A9C9-AA4586562753}"/>
          </ac:picMkLst>
        </pc:picChg>
      </pc:sldChg>
      <pc:sldChg chg="delSp modSp add">
        <pc:chgData name="LIU, XIAKUN [Student]" userId="5109e303-88b9-429e-8e8b-dd8bc2b7dbd8" providerId="ADAL" clId="{971D43B8-4DD9-814D-B304-BD2144768061}" dt="2018-12-18T05:26:31.158" v="802" actId="478"/>
        <pc:sldMkLst>
          <pc:docMk/>
          <pc:sldMk cId="752942772" sldId="288"/>
        </pc:sldMkLst>
        <pc:spChg chg="mod">
          <ac:chgData name="LIU, XIAKUN [Student]" userId="5109e303-88b9-429e-8e8b-dd8bc2b7dbd8" providerId="ADAL" clId="{971D43B8-4DD9-814D-B304-BD2144768061}" dt="2018-12-18T05:26:26.775" v="801" actId="20577"/>
          <ac:spMkLst>
            <pc:docMk/>
            <pc:sldMk cId="752942772" sldId="288"/>
            <ac:spMk id="2" creationId="{ED02D0DD-B0F7-B647-B5C9-2CBCD131500D}"/>
          </ac:spMkLst>
        </pc:spChg>
        <pc:spChg chg="del">
          <ac:chgData name="LIU, XIAKUN [Student]" userId="5109e303-88b9-429e-8e8b-dd8bc2b7dbd8" providerId="ADAL" clId="{971D43B8-4DD9-814D-B304-BD2144768061}" dt="2018-12-18T05:26:31.158" v="802" actId="478"/>
          <ac:spMkLst>
            <pc:docMk/>
            <pc:sldMk cId="752942772" sldId="288"/>
            <ac:spMk id="3" creationId="{9F72C8AE-A159-3C4B-947F-468855E13D3C}"/>
          </ac:spMkLst>
        </pc:spChg>
      </pc:sldChg>
      <pc:sldChg chg="addSp delSp modSp add">
        <pc:chgData name="LIU, XIAKUN [Student]" userId="5109e303-88b9-429e-8e8b-dd8bc2b7dbd8" providerId="ADAL" clId="{971D43B8-4DD9-814D-B304-BD2144768061}" dt="2018-12-18T07:02:42.913" v="1338" actId="1076"/>
        <pc:sldMkLst>
          <pc:docMk/>
          <pc:sldMk cId="3570698564" sldId="289"/>
        </pc:sldMkLst>
        <pc:spChg chg="mod">
          <ac:chgData name="LIU, XIAKUN [Student]" userId="5109e303-88b9-429e-8e8b-dd8bc2b7dbd8" providerId="ADAL" clId="{971D43B8-4DD9-814D-B304-BD2144768061}" dt="2018-12-18T06:00:13.188" v="919" actId="1076"/>
          <ac:spMkLst>
            <pc:docMk/>
            <pc:sldMk cId="3570698564" sldId="289"/>
            <ac:spMk id="2" creationId="{8B3916C3-4426-DF4E-A83D-4ABD802E1479}"/>
          </ac:spMkLst>
        </pc:spChg>
        <pc:spChg chg="del">
          <ac:chgData name="LIU, XIAKUN [Student]" userId="5109e303-88b9-429e-8e8b-dd8bc2b7dbd8" providerId="ADAL" clId="{971D43B8-4DD9-814D-B304-BD2144768061}" dt="2018-12-18T05:58:11.446" v="887" actId="478"/>
          <ac:spMkLst>
            <pc:docMk/>
            <pc:sldMk cId="3570698564" sldId="289"/>
            <ac:spMk id="3" creationId="{19FB6041-4F21-0C48-88A3-416555FAB259}"/>
          </ac:spMkLst>
        </pc:spChg>
        <pc:spChg chg="mod">
          <ac:chgData name="LIU, XIAKUN [Student]" userId="5109e303-88b9-429e-8e8b-dd8bc2b7dbd8" providerId="ADAL" clId="{971D43B8-4DD9-814D-B304-BD2144768061}" dt="2018-12-18T07:02:42.913" v="1338" actId="1076"/>
          <ac:spMkLst>
            <pc:docMk/>
            <pc:sldMk cId="3570698564" sldId="289"/>
            <ac:spMk id="3" creationId="{AB769B86-954A-441A-AE6B-AF6E62714DFB}"/>
          </ac:spMkLst>
        </pc:spChg>
        <pc:picChg chg="add mod">
          <ac:chgData name="LIU, XIAKUN [Student]" userId="5109e303-88b9-429e-8e8b-dd8bc2b7dbd8" providerId="ADAL" clId="{971D43B8-4DD9-814D-B304-BD2144768061}" dt="2018-12-18T05:58:25.275" v="889" actId="1076"/>
          <ac:picMkLst>
            <pc:docMk/>
            <pc:sldMk cId="3570698564" sldId="289"/>
            <ac:picMk id="4" creationId="{46984C2B-2929-C14B-83C0-6DCF3F10B71B}"/>
          </ac:picMkLst>
        </pc:picChg>
      </pc:sldChg>
    </pc:docChg>
  </pc:docChgLst>
  <pc:docChgLst>
    <pc:chgData name="XIA, miaofei [Student]" userId="a5da0e40-4406-474a-9612-04f3f8fdc7a5" providerId="ADAL" clId="{E84601CE-C623-8F44-B515-3D6AA2B76C60}"/>
    <pc:docChg chg="undo custSel addSld modSld">
      <pc:chgData name="XIA, miaofei [Student]" userId="a5da0e40-4406-474a-9612-04f3f8fdc7a5" providerId="ADAL" clId="{E84601CE-C623-8F44-B515-3D6AA2B76C60}" dt="2018-12-18T07:04:41.270" v="594" actId="1076"/>
      <pc:docMkLst>
        <pc:docMk/>
      </pc:docMkLst>
      <pc:sldChg chg="modSp">
        <pc:chgData name="XIA, miaofei [Student]" userId="a5da0e40-4406-474a-9612-04f3f8fdc7a5" providerId="ADAL" clId="{E84601CE-C623-8F44-B515-3D6AA2B76C60}" dt="2018-12-18T07:03:02.092" v="583" actId="14100"/>
        <pc:sldMkLst>
          <pc:docMk/>
          <pc:sldMk cId="0" sldId="256"/>
        </pc:sldMkLst>
        <pc:spChg chg="mod">
          <ac:chgData name="XIA, miaofei [Student]" userId="a5da0e40-4406-474a-9612-04f3f8fdc7a5" providerId="ADAL" clId="{E84601CE-C623-8F44-B515-3D6AA2B76C60}" dt="2018-12-18T07:03:02.092" v="583" actId="14100"/>
          <ac:spMkLst>
            <pc:docMk/>
            <pc:sldMk cId="0" sldId="256"/>
            <ac:spMk id="54" creationId="{00000000-0000-0000-0000-000000000000}"/>
          </ac:spMkLst>
        </pc:spChg>
        <pc:spChg chg="mod">
          <ac:chgData name="XIA, miaofei [Student]" userId="a5da0e40-4406-474a-9612-04f3f8fdc7a5" providerId="ADAL" clId="{E84601CE-C623-8F44-B515-3D6AA2B76C60}" dt="2018-12-18T04:56:50.905" v="0" actId="14100"/>
          <ac:spMkLst>
            <pc:docMk/>
            <pc:sldMk cId="0" sldId="256"/>
            <ac:spMk id="55" creationId="{00000000-0000-0000-0000-000000000000}"/>
          </ac:spMkLst>
        </pc:spChg>
      </pc:sldChg>
      <pc:sldChg chg="modSp">
        <pc:chgData name="XIA, miaofei [Student]" userId="a5da0e40-4406-474a-9612-04f3f8fdc7a5" providerId="ADAL" clId="{E84601CE-C623-8F44-B515-3D6AA2B76C60}" dt="2018-12-18T07:03:14.853" v="585" actId="14100"/>
        <pc:sldMkLst>
          <pc:docMk/>
          <pc:sldMk cId="0" sldId="257"/>
        </pc:sldMkLst>
        <pc:spChg chg="mod">
          <ac:chgData name="XIA, miaofei [Student]" userId="a5da0e40-4406-474a-9612-04f3f8fdc7a5" providerId="ADAL" clId="{E84601CE-C623-8F44-B515-3D6AA2B76C60}" dt="2018-12-18T07:03:14.853" v="585" actId="14100"/>
          <ac:spMkLst>
            <pc:docMk/>
            <pc:sldMk cId="0" sldId="257"/>
            <ac:spMk id="60" creationId="{00000000-0000-0000-0000-000000000000}"/>
          </ac:spMkLst>
        </pc:spChg>
      </pc:sldChg>
      <pc:sldChg chg="modSp">
        <pc:chgData name="XIA, miaofei [Student]" userId="a5da0e40-4406-474a-9612-04f3f8fdc7a5" providerId="ADAL" clId="{E84601CE-C623-8F44-B515-3D6AA2B76C60}" dt="2018-12-18T06:51:09.363" v="440" actId="20577"/>
        <pc:sldMkLst>
          <pc:docMk/>
          <pc:sldMk cId="0" sldId="258"/>
        </pc:sldMkLst>
        <pc:spChg chg="mod">
          <ac:chgData name="XIA, miaofei [Student]" userId="a5da0e40-4406-474a-9612-04f3f8fdc7a5" providerId="ADAL" clId="{E84601CE-C623-8F44-B515-3D6AA2B76C60}" dt="2018-12-18T06:51:09.363" v="440" actId="20577"/>
          <ac:spMkLst>
            <pc:docMk/>
            <pc:sldMk cId="0" sldId="258"/>
            <ac:spMk id="68" creationId="{00000000-0000-0000-0000-000000000000}"/>
          </ac:spMkLst>
        </pc:spChg>
      </pc:sldChg>
      <pc:sldChg chg="modSp">
        <pc:chgData name="XIA, miaofei [Student]" userId="a5da0e40-4406-474a-9612-04f3f8fdc7a5" providerId="ADAL" clId="{E84601CE-C623-8F44-B515-3D6AA2B76C60}" dt="2018-12-18T06:52:44.050" v="452" actId="1076"/>
        <pc:sldMkLst>
          <pc:docMk/>
          <pc:sldMk cId="0" sldId="259"/>
        </pc:sldMkLst>
        <pc:picChg chg="mod">
          <ac:chgData name="XIA, miaofei [Student]" userId="a5da0e40-4406-474a-9612-04f3f8fdc7a5" providerId="ADAL" clId="{E84601CE-C623-8F44-B515-3D6AA2B76C60}" dt="2018-12-18T06:52:30.927" v="447" actId="1076"/>
          <ac:picMkLst>
            <pc:docMk/>
            <pc:sldMk cId="0" sldId="259"/>
            <ac:picMk id="74" creationId="{00000000-0000-0000-0000-000000000000}"/>
          </ac:picMkLst>
        </pc:picChg>
        <pc:picChg chg="mod">
          <ac:chgData name="XIA, miaofei [Student]" userId="a5da0e40-4406-474a-9612-04f3f8fdc7a5" providerId="ADAL" clId="{E84601CE-C623-8F44-B515-3D6AA2B76C60}" dt="2018-12-18T06:52:36.602" v="449" actId="1076"/>
          <ac:picMkLst>
            <pc:docMk/>
            <pc:sldMk cId="0" sldId="259"/>
            <ac:picMk id="76" creationId="{00000000-0000-0000-0000-000000000000}"/>
          </ac:picMkLst>
        </pc:picChg>
        <pc:picChg chg="mod">
          <ac:chgData name="XIA, miaofei [Student]" userId="a5da0e40-4406-474a-9612-04f3f8fdc7a5" providerId="ADAL" clId="{E84601CE-C623-8F44-B515-3D6AA2B76C60}" dt="2018-12-18T06:52:33.028" v="448" actId="1076"/>
          <ac:picMkLst>
            <pc:docMk/>
            <pc:sldMk cId="0" sldId="259"/>
            <ac:picMk id="78" creationId="{00000000-0000-0000-0000-000000000000}"/>
          </ac:picMkLst>
        </pc:picChg>
        <pc:picChg chg="mod">
          <ac:chgData name="XIA, miaofei [Student]" userId="a5da0e40-4406-474a-9612-04f3f8fdc7a5" providerId="ADAL" clId="{E84601CE-C623-8F44-B515-3D6AA2B76C60}" dt="2018-12-18T06:52:44.050" v="452" actId="1076"/>
          <ac:picMkLst>
            <pc:docMk/>
            <pc:sldMk cId="0" sldId="259"/>
            <ac:picMk id="79" creationId="{00000000-0000-0000-0000-000000000000}"/>
          </ac:picMkLst>
        </pc:picChg>
      </pc:sldChg>
      <pc:sldChg chg="modSp">
        <pc:chgData name="XIA, miaofei [Student]" userId="a5da0e40-4406-474a-9612-04f3f8fdc7a5" providerId="ADAL" clId="{E84601CE-C623-8F44-B515-3D6AA2B76C60}" dt="2018-12-18T07:04:07.659" v="593" actId="1076"/>
        <pc:sldMkLst>
          <pc:docMk/>
          <pc:sldMk cId="0" sldId="269"/>
        </pc:sldMkLst>
        <pc:spChg chg="mod">
          <ac:chgData name="XIA, miaofei [Student]" userId="a5da0e40-4406-474a-9612-04f3f8fdc7a5" providerId="ADAL" clId="{E84601CE-C623-8F44-B515-3D6AA2B76C60}" dt="2018-12-18T07:04:07.659" v="593" actId="1076"/>
          <ac:spMkLst>
            <pc:docMk/>
            <pc:sldMk cId="0" sldId="269"/>
            <ac:spMk id="149" creationId="{00000000-0000-0000-0000-000000000000}"/>
          </ac:spMkLst>
        </pc:spChg>
      </pc:sldChg>
      <pc:sldChg chg="addSp delSp modSp">
        <pc:chgData name="XIA, miaofei [Student]" userId="a5da0e40-4406-474a-9612-04f3f8fdc7a5" providerId="ADAL" clId="{E84601CE-C623-8F44-B515-3D6AA2B76C60}" dt="2018-12-18T06:56:35.432" v="487" actId="1076"/>
        <pc:sldMkLst>
          <pc:docMk/>
          <pc:sldMk cId="0" sldId="270"/>
        </pc:sldMkLst>
        <pc:spChg chg="mod">
          <ac:chgData name="XIA, miaofei [Student]" userId="a5da0e40-4406-474a-9612-04f3f8fdc7a5" providerId="ADAL" clId="{E84601CE-C623-8F44-B515-3D6AA2B76C60}" dt="2018-12-18T06:55:47.356" v="483" actId="14100"/>
          <ac:spMkLst>
            <pc:docMk/>
            <pc:sldMk cId="0" sldId="270"/>
            <ac:spMk id="154" creationId="{00000000-0000-0000-0000-000000000000}"/>
          </ac:spMkLst>
        </pc:spChg>
        <pc:picChg chg="add mod">
          <ac:chgData name="XIA, miaofei [Student]" userId="a5da0e40-4406-474a-9612-04f3f8fdc7a5" providerId="ADAL" clId="{E84601CE-C623-8F44-B515-3D6AA2B76C60}" dt="2018-12-18T06:56:35.432" v="487" actId="1076"/>
          <ac:picMkLst>
            <pc:docMk/>
            <pc:sldMk cId="0" sldId="270"/>
            <ac:picMk id="2" creationId="{536E437E-A0DF-C947-A256-C9D949358CE5}"/>
          </ac:picMkLst>
        </pc:picChg>
        <pc:picChg chg="del">
          <ac:chgData name="XIA, miaofei [Student]" userId="a5da0e40-4406-474a-9612-04f3f8fdc7a5" providerId="ADAL" clId="{E84601CE-C623-8F44-B515-3D6AA2B76C60}" dt="2018-12-18T06:56:27.761" v="484" actId="478"/>
          <ac:picMkLst>
            <pc:docMk/>
            <pc:sldMk cId="0" sldId="270"/>
            <ac:picMk id="155" creationId="{00000000-0000-0000-0000-000000000000}"/>
          </ac:picMkLst>
        </pc:picChg>
      </pc:sldChg>
      <pc:sldChg chg="addSp delSp modSp">
        <pc:chgData name="XIA, miaofei [Student]" userId="a5da0e40-4406-474a-9612-04f3f8fdc7a5" providerId="ADAL" clId="{E84601CE-C623-8F44-B515-3D6AA2B76C60}" dt="2018-12-18T06:56:43.637" v="488" actId="1076"/>
        <pc:sldMkLst>
          <pc:docMk/>
          <pc:sldMk cId="0" sldId="271"/>
        </pc:sldMkLst>
        <pc:spChg chg="mod">
          <ac:chgData name="XIA, miaofei [Student]" userId="a5da0e40-4406-474a-9612-04f3f8fdc7a5" providerId="ADAL" clId="{E84601CE-C623-8F44-B515-3D6AA2B76C60}" dt="2018-12-18T06:55:17.402" v="469" actId="14100"/>
          <ac:spMkLst>
            <pc:docMk/>
            <pc:sldMk cId="0" sldId="271"/>
            <ac:spMk id="165" creationId="{00000000-0000-0000-0000-000000000000}"/>
          </ac:spMkLst>
        </pc:spChg>
        <pc:spChg chg="mod">
          <ac:chgData name="XIA, miaofei [Student]" userId="a5da0e40-4406-474a-9612-04f3f8fdc7a5" providerId="ADAL" clId="{E84601CE-C623-8F44-B515-3D6AA2B76C60}" dt="2018-12-18T06:55:09.868" v="468" actId="1076"/>
          <ac:spMkLst>
            <pc:docMk/>
            <pc:sldMk cId="0" sldId="271"/>
            <ac:spMk id="168" creationId="{00000000-0000-0000-0000-000000000000}"/>
          </ac:spMkLst>
        </pc:spChg>
        <pc:picChg chg="add mod">
          <ac:chgData name="XIA, miaofei [Student]" userId="a5da0e40-4406-474a-9612-04f3f8fdc7a5" providerId="ADAL" clId="{E84601CE-C623-8F44-B515-3D6AA2B76C60}" dt="2018-12-18T06:56:43.637" v="488" actId="1076"/>
          <ac:picMkLst>
            <pc:docMk/>
            <pc:sldMk cId="0" sldId="271"/>
            <ac:picMk id="2" creationId="{AB02D73E-C7A4-3543-87BD-BE429E669CEB}"/>
          </ac:picMkLst>
        </pc:picChg>
        <pc:picChg chg="add mod">
          <ac:chgData name="XIA, miaofei [Student]" userId="a5da0e40-4406-474a-9612-04f3f8fdc7a5" providerId="ADAL" clId="{E84601CE-C623-8F44-B515-3D6AA2B76C60}" dt="2018-12-18T06:28:31.681" v="45" actId="1076"/>
          <ac:picMkLst>
            <pc:docMk/>
            <pc:sldMk cId="0" sldId="271"/>
            <ac:picMk id="3" creationId="{38D92E1D-1AD5-0048-B587-1675BFF50806}"/>
          </ac:picMkLst>
        </pc:picChg>
        <pc:picChg chg="del">
          <ac:chgData name="XIA, miaofei [Student]" userId="a5da0e40-4406-474a-9612-04f3f8fdc7a5" providerId="ADAL" clId="{E84601CE-C623-8F44-B515-3D6AA2B76C60}" dt="2018-12-18T06:26:36.605" v="33" actId="478"/>
          <ac:picMkLst>
            <pc:docMk/>
            <pc:sldMk cId="0" sldId="271"/>
            <ac:picMk id="166" creationId="{00000000-0000-0000-0000-000000000000}"/>
          </ac:picMkLst>
        </pc:picChg>
        <pc:picChg chg="del">
          <ac:chgData name="XIA, miaofei [Student]" userId="a5da0e40-4406-474a-9612-04f3f8fdc7a5" providerId="ADAL" clId="{E84601CE-C623-8F44-B515-3D6AA2B76C60}" dt="2018-12-18T06:27:35.664" v="41" actId="478"/>
          <ac:picMkLst>
            <pc:docMk/>
            <pc:sldMk cId="0" sldId="271"/>
            <ac:picMk id="167" creationId="{00000000-0000-0000-0000-000000000000}"/>
          </ac:picMkLst>
        </pc:picChg>
        <pc:picChg chg="del">
          <ac:chgData name="XIA, miaofei [Student]" userId="a5da0e40-4406-474a-9612-04f3f8fdc7a5" providerId="ADAL" clId="{E84601CE-C623-8F44-B515-3D6AA2B76C60}" dt="2018-12-18T06:27:28.472" v="39" actId="478"/>
          <ac:picMkLst>
            <pc:docMk/>
            <pc:sldMk cId="0" sldId="271"/>
            <ac:picMk id="169" creationId="{00000000-0000-0000-0000-000000000000}"/>
          </ac:picMkLst>
        </pc:picChg>
        <pc:picChg chg="del">
          <ac:chgData name="XIA, miaofei [Student]" userId="a5da0e40-4406-474a-9612-04f3f8fdc7a5" providerId="ADAL" clId="{E84601CE-C623-8F44-B515-3D6AA2B76C60}" dt="2018-12-18T06:27:27.720" v="38" actId="478"/>
          <ac:picMkLst>
            <pc:docMk/>
            <pc:sldMk cId="0" sldId="271"/>
            <ac:picMk id="170" creationId="{00000000-0000-0000-0000-000000000000}"/>
          </ac:picMkLst>
        </pc:picChg>
      </pc:sldChg>
      <pc:sldChg chg="addSp delSp modSp">
        <pc:chgData name="XIA, miaofei [Student]" userId="a5da0e40-4406-474a-9612-04f3f8fdc7a5" providerId="ADAL" clId="{E84601CE-C623-8F44-B515-3D6AA2B76C60}" dt="2018-12-18T06:57:12.010" v="492" actId="1076"/>
        <pc:sldMkLst>
          <pc:docMk/>
          <pc:sldMk cId="0" sldId="272"/>
        </pc:sldMkLst>
        <pc:spChg chg="mod">
          <ac:chgData name="XIA, miaofei [Student]" userId="a5da0e40-4406-474a-9612-04f3f8fdc7a5" providerId="ADAL" clId="{E84601CE-C623-8F44-B515-3D6AA2B76C60}" dt="2018-12-18T06:55:35.454" v="471" actId="14100"/>
          <ac:spMkLst>
            <pc:docMk/>
            <pc:sldMk cId="0" sldId="272"/>
            <ac:spMk id="175" creationId="{00000000-0000-0000-0000-000000000000}"/>
          </ac:spMkLst>
        </pc:spChg>
        <pc:spChg chg="mod">
          <ac:chgData name="XIA, miaofei [Student]" userId="a5da0e40-4406-474a-9612-04f3f8fdc7a5" providerId="ADAL" clId="{E84601CE-C623-8F44-B515-3D6AA2B76C60}" dt="2018-12-18T06:57:12.010" v="492" actId="1076"/>
          <ac:spMkLst>
            <pc:docMk/>
            <pc:sldMk cId="0" sldId="272"/>
            <ac:spMk id="176" creationId="{00000000-0000-0000-0000-000000000000}"/>
          </ac:spMkLst>
        </pc:spChg>
        <pc:picChg chg="add mod">
          <ac:chgData name="XIA, miaofei [Student]" userId="a5da0e40-4406-474a-9612-04f3f8fdc7a5" providerId="ADAL" clId="{E84601CE-C623-8F44-B515-3D6AA2B76C60}" dt="2018-12-18T06:33:24.174" v="78" actId="1076"/>
          <ac:picMkLst>
            <pc:docMk/>
            <pc:sldMk cId="0" sldId="272"/>
            <ac:picMk id="2" creationId="{1A6867A7-250C-F547-A69E-4A71862500C5}"/>
          </ac:picMkLst>
        </pc:picChg>
        <pc:picChg chg="add mod">
          <ac:chgData name="XIA, miaofei [Student]" userId="a5da0e40-4406-474a-9612-04f3f8fdc7a5" providerId="ADAL" clId="{E84601CE-C623-8F44-B515-3D6AA2B76C60}" dt="2018-12-18T06:33:22.778" v="77" actId="1076"/>
          <ac:picMkLst>
            <pc:docMk/>
            <pc:sldMk cId="0" sldId="272"/>
            <ac:picMk id="3" creationId="{77CC1128-E09E-9143-8F1E-4F5DF02F6AF2}"/>
          </ac:picMkLst>
        </pc:picChg>
        <pc:picChg chg="del">
          <ac:chgData name="XIA, miaofei [Student]" userId="a5da0e40-4406-474a-9612-04f3f8fdc7a5" providerId="ADAL" clId="{E84601CE-C623-8F44-B515-3D6AA2B76C60}" dt="2018-12-18T06:30:02.148" v="47" actId="478"/>
          <ac:picMkLst>
            <pc:docMk/>
            <pc:sldMk cId="0" sldId="272"/>
            <ac:picMk id="177" creationId="{00000000-0000-0000-0000-000000000000}"/>
          </ac:picMkLst>
        </pc:picChg>
        <pc:picChg chg="del">
          <ac:chgData name="XIA, miaofei [Student]" userId="a5da0e40-4406-474a-9612-04f3f8fdc7a5" providerId="ADAL" clId="{E84601CE-C623-8F44-B515-3D6AA2B76C60}" dt="2018-12-18T06:30:01.096" v="46" actId="478"/>
          <ac:picMkLst>
            <pc:docMk/>
            <pc:sldMk cId="0" sldId="272"/>
            <ac:picMk id="178" creationId="{00000000-0000-0000-0000-000000000000}"/>
          </ac:picMkLst>
        </pc:picChg>
        <pc:picChg chg="del">
          <ac:chgData name="XIA, miaofei [Student]" userId="a5da0e40-4406-474a-9612-04f3f8fdc7a5" providerId="ADAL" clId="{E84601CE-C623-8F44-B515-3D6AA2B76C60}" dt="2018-12-18T06:30:02.871" v="48" actId="478"/>
          <ac:picMkLst>
            <pc:docMk/>
            <pc:sldMk cId="0" sldId="272"/>
            <ac:picMk id="179" creationId="{00000000-0000-0000-0000-000000000000}"/>
          </ac:picMkLst>
        </pc:picChg>
      </pc:sldChg>
      <pc:sldChg chg="addSp delSp modSp">
        <pc:chgData name="XIA, miaofei [Student]" userId="a5da0e40-4406-474a-9612-04f3f8fdc7a5" providerId="ADAL" clId="{E84601CE-C623-8F44-B515-3D6AA2B76C60}" dt="2018-12-18T06:57:57.126" v="504" actId="14100"/>
        <pc:sldMkLst>
          <pc:docMk/>
          <pc:sldMk cId="0" sldId="273"/>
        </pc:sldMkLst>
        <pc:spChg chg="mod">
          <ac:chgData name="XIA, miaofei [Student]" userId="a5da0e40-4406-474a-9612-04f3f8fdc7a5" providerId="ADAL" clId="{E84601CE-C623-8F44-B515-3D6AA2B76C60}" dt="2018-12-18T06:57:21.078" v="494" actId="404"/>
          <ac:spMkLst>
            <pc:docMk/>
            <pc:sldMk cId="0" sldId="273"/>
            <ac:spMk id="184" creationId="{00000000-0000-0000-0000-000000000000}"/>
          </ac:spMkLst>
        </pc:spChg>
        <pc:spChg chg="mod">
          <ac:chgData name="XIA, miaofei [Student]" userId="a5da0e40-4406-474a-9612-04f3f8fdc7a5" providerId="ADAL" clId="{E84601CE-C623-8F44-B515-3D6AA2B76C60}" dt="2018-12-18T06:57:31.436" v="497" actId="1076"/>
          <ac:spMkLst>
            <pc:docMk/>
            <pc:sldMk cId="0" sldId="273"/>
            <ac:spMk id="185" creationId="{00000000-0000-0000-0000-000000000000}"/>
          </ac:spMkLst>
        </pc:spChg>
        <pc:spChg chg="mod">
          <ac:chgData name="XIA, miaofei [Student]" userId="a5da0e40-4406-474a-9612-04f3f8fdc7a5" providerId="ADAL" clId="{E84601CE-C623-8F44-B515-3D6AA2B76C60}" dt="2018-12-18T06:57:57.126" v="504" actId="14100"/>
          <ac:spMkLst>
            <pc:docMk/>
            <pc:sldMk cId="0" sldId="273"/>
            <ac:spMk id="186" creationId="{00000000-0000-0000-0000-000000000000}"/>
          </ac:spMkLst>
        </pc:spChg>
        <pc:picChg chg="add mod">
          <ac:chgData name="XIA, miaofei [Student]" userId="a5da0e40-4406-474a-9612-04f3f8fdc7a5" providerId="ADAL" clId="{E84601CE-C623-8F44-B515-3D6AA2B76C60}" dt="2018-12-18T06:57:35.776" v="498" actId="1076"/>
          <ac:picMkLst>
            <pc:docMk/>
            <pc:sldMk cId="0" sldId="273"/>
            <ac:picMk id="2" creationId="{B41BB88B-A127-2E46-B5CE-201C8298A2E0}"/>
          </ac:picMkLst>
        </pc:picChg>
        <pc:picChg chg="add mod">
          <ac:chgData name="XIA, miaofei [Student]" userId="a5da0e40-4406-474a-9612-04f3f8fdc7a5" providerId="ADAL" clId="{E84601CE-C623-8F44-B515-3D6AA2B76C60}" dt="2018-12-18T06:33:08.295" v="72" actId="14100"/>
          <ac:picMkLst>
            <pc:docMk/>
            <pc:sldMk cId="0" sldId="273"/>
            <ac:picMk id="3" creationId="{6EDB421F-470B-B844-93C1-7145332CB31A}"/>
          </ac:picMkLst>
        </pc:picChg>
        <pc:picChg chg="add mod">
          <ac:chgData name="XIA, miaofei [Student]" userId="a5da0e40-4406-474a-9612-04f3f8fdc7a5" providerId="ADAL" clId="{E84601CE-C623-8F44-B515-3D6AA2B76C60}" dt="2018-12-18T06:33:04.910" v="71" actId="14100"/>
          <ac:picMkLst>
            <pc:docMk/>
            <pc:sldMk cId="0" sldId="273"/>
            <ac:picMk id="4" creationId="{CABBB2C4-BC6A-5141-9F8B-15264F110EC1}"/>
          </ac:picMkLst>
        </pc:picChg>
        <pc:picChg chg="add mod">
          <ac:chgData name="XIA, miaofei [Student]" userId="a5da0e40-4406-474a-9612-04f3f8fdc7a5" providerId="ADAL" clId="{E84601CE-C623-8F44-B515-3D6AA2B76C60}" dt="2018-12-18T06:33:18.123" v="76" actId="14100"/>
          <ac:picMkLst>
            <pc:docMk/>
            <pc:sldMk cId="0" sldId="273"/>
            <ac:picMk id="5" creationId="{AA202171-84B1-BF4E-95EF-4B5733AC865B}"/>
          </ac:picMkLst>
        </pc:picChg>
        <pc:picChg chg="del">
          <ac:chgData name="XIA, miaofei [Student]" userId="a5da0e40-4406-474a-9612-04f3f8fdc7a5" providerId="ADAL" clId="{E84601CE-C623-8F44-B515-3D6AA2B76C60}" dt="2018-12-18T06:32:02.952" v="62" actId="478"/>
          <ac:picMkLst>
            <pc:docMk/>
            <pc:sldMk cId="0" sldId="273"/>
            <ac:picMk id="187" creationId="{00000000-0000-0000-0000-000000000000}"/>
          </ac:picMkLst>
        </pc:picChg>
        <pc:picChg chg="del">
          <ac:chgData name="XIA, miaofei [Student]" userId="a5da0e40-4406-474a-9612-04f3f8fdc7a5" providerId="ADAL" clId="{E84601CE-C623-8F44-B515-3D6AA2B76C60}" dt="2018-12-18T06:32:30.090" v="66" actId="478"/>
          <ac:picMkLst>
            <pc:docMk/>
            <pc:sldMk cId="0" sldId="273"/>
            <ac:picMk id="188" creationId="{00000000-0000-0000-0000-000000000000}"/>
          </ac:picMkLst>
        </pc:picChg>
      </pc:sldChg>
      <pc:sldChg chg="addSp delSp modSp">
        <pc:chgData name="XIA, miaofei [Student]" userId="a5da0e40-4406-474a-9612-04f3f8fdc7a5" providerId="ADAL" clId="{E84601CE-C623-8F44-B515-3D6AA2B76C60}" dt="2018-12-18T06:59:06.694" v="512" actId="1076"/>
        <pc:sldMkLst>
          <pc:docMk/>
          <pc:sldMk cId="0" sldId="274"/>
        </pc:sldMkLst>
        <pc:spChg chg="mod">
          <ac:chgData name="XIA, miaofei [Student]" userId="a5da0e40-4406-474a-9612-04f3f8fdc7a5" providerId="ADAL" clId="{E84601CE-C623-8F44-B515-3D6AA2B76C60}" dt="2018-12-18T06:58:38.665" v="509" actId="14100"/>
          <ac:spMkLst>
            <pc:docMk/>
            <pc:sldMk cId="0" sldId="274"/>
            <ac:spMk id="193" creationId="{00000000-0000-0000-0000-000000000000}"/>
          </ac:spMkLst>
        </pc:spChg>
        <pc:picChg chg="add del mod">
          <ac:chgData name="XIA, miaofei [Student]" userId="a5da0e40-4406-474a-9612-04f3f8fdc7a5" providerId="ADAL" clId="{E84601CE-C623-8F44-B515-3D6AA2B76C60}" dt="2018-12-18T06:59:00.380" v="510" actId="478"/>
          <ac:picMkLst>
            <pc:docMk/>
            <pc:sldMk cId="0" sldId="274"/>
            <ac:picMk id="2" creationId="{82CD260D-6ED7-DA40-964E-3C745DD8831F}"/>
          </ac:picMkLst>
        </pc:picChg>
        <pc:picChg chg="add mod">
          <ac:chgData name="XIA, miaofei [Student]" userId="a5da0e40-4406-474a-9612-04f3f8fdc7a5" providerId="ADAL" clId="{E84601CE-C623-8F44-B515-3D6AA2B76C60}" dt="2018-12-18T06:59:06.694" v="512" actId="1076"/>
          <ac:picMkLst>
            <pc:docMk/>
            <pc:sldMk cId="0" sldId="274"/>
            <ac:picMk id="3" creationId="{6AB40938-CBCF-8C4D-9456-2271D0108C4E}"/>
          </ac:picMkLst>
        </pc:picChg>
        <pc:picChg chg="del">
          <ac:chgData name="XIA, miaofei [Student]" userId="a5da0e40-4406-474a-9612-04f3f8fdc7a5" providerId="ADAL" clId="{E84601CE-C623-8F44-B515-3D6AA2B76C60}" dt="2018-12-18T06:58:22.540" v="505" actId="478"/>
          <ac:picMkLst>
            <pc:docMk/>
            <pc:sldMk cId="0" sldId="274"/>
            <ac:picMk id="194" creationId="{00000000-0000-0000-0000-000000000000}"/>
          </ac:picMkLst>
        </pc:picChg>
      </pc:sldChg>
      <pc:sldChg chg="addSp delSp modSp">
        <pc:chgData name="XIA, miaofei [Student]" userId="a5da0e40-4406-474a-9612-04f3f8fdc7a5" providerId="ADAL" clId="{E84601CE-C623-8F44-B515-3D6AA2B76C60}" dt="2018-12-18T07:04:41.270" v="594" actId="1076"/>
        <pc:sldMkLst>
          <pc:docMk/>
          <pc:sldMk cId="0" sldId="275"/>
        </pc:sldMkLst>
        <pc:spChg chg="mod">
          <ac:chgData name="XIA, miaofei [Student]" userId="a5da0e40-4406-474a-9612-04f3f8fdc7a5" providerId="ADAL" clId="{E84601CE-C623-8F44-B515-3D6AA2B76C60}" dt="2018-12-18T06:46:11.110" v="391" actId="20577"/>
          <ac:spMkLst>
            <pc:docMk/>
            <pc:sldMk cId="0" sldId="275"/>
            <ac:spMk id="199" creationId="{00000000-0000-0000-0000-000000000000}"/>
          </ac:spMkLst>
        </pc:spChg>
        <pc:spChg chg="mod">
          <ac:chgData name="XIA, miaofei [Student]" userId="a5da0e40-4406-474a-9612-04f3f8fdc7a5" providerId="ADAL" clId="{E84601CE-C623-8F44-B515-3D6AA2B76C60}" dt="2018-12-18T06:45:15.104" v="376" actId="20577"/>
          <ac:spMkLst>
            <pc:docMk/>
            <pc:sldMk cId="0" sldId="275"/>
            <ac:spMk id="200" creationId="{00000000-0000-0000-0000-000000000000}"/>
          </ac:spMkLst>
        </pc:spChg>
        <pc:picChg chg="add del">
          <ac:chgData name="XIA, miaofei [Student]" userId="a5da0e40-4406-474a-9612-04f3f8fdc7a5" providerId="ADAL" clId="{E84601CE-C623-8F44-B515-3D6AA2B76C60}" dt="2018-12-18T06:45:52.659" v="378" actId="478"/>
          <ac:picMkLst>
            <pc:docMk/>
            <pc:sldMk cId="0" sldId="275"/>
            <ac:picMk id="2" creationId="{78B9D107-F997-F54A-83CD-4AC0DFFA663E}"/>
          </ac:picMkLst>
        </pc:picChg>
        <pc:picChg chg="add mod">
          <ac:chgData name="XIA, miaofei [Student]" userId="a5da0e40-4406-474a-9612-04f3f8fdc7a5" providerId="ADAL" clId="{E84601CE-C623-8F44-B515-3D6AA2B76C60}" dt="2018-12-18T07:04:41.270" v="594" actId="1076"/>
          <ac:picMkLst>
            <pc:docMk/>
            <pc:sldMk cId="0" sldId="275"/>
            <ac:picMk id="3" creationId="{BBF59444-A6BD-114D-88D5-A08CCECA1F73}"/>
          </ac:picMkLst>
        </pc:picChg>
      </pc:sldChg>
      <pc:sldChg chg="addSp delSp modSp">
        <pc:chgData name="XIA, miaofei [Student]" userId="a5da0e40-4406-474a-9612-04f3f8fdc7a5" providerId="ADAL" clId="{E84601CE-C623-8F44-B515-3D6AA2B76C60}" dt="2018-12-18T06:47:54.648" v="410" actId="20577"/>
        <pc:sldMkLst>
          <pc:docMk/>
          <pc:sldMk cId="0" sldId="276"/>
        </pc:sldMkLst>
        <pc:spChg chg="mod">
          <ac:chgData name="XIA, miaofei [Student]" userId="a5da0e40-4406-474a-9612-04f3f8fdc7a5" providerId="ADAL" clId="{E84601CE-C623-8F44-B515-3D6AA2B76C60}" dt="2018-12-18T06:47:54.648" v="410" actId="20577"/>
          <ac:spMkLst>
            <pc:docMk/>
            <pc:sldMk cId="0" sldId="276"/>
            <ac:spMk id="205" creationId="{00000000-0000-0000-0000-000000000000}"/>
          </ac:spMkLst>
        </pc:spChg>
        <pc:spChg chg="mod">
          <ac:chgData name="XIA, miaofei [Student]" userId="a5da0e40-4406-474a-9612-04f3f8fdc7a5" providerId="ADAL" clId="{E84601CE-C623-8F44-B515-3D6AA2B76C60}" dt="2018-12-18T06:47:50.448" v="408" actId="14100"/>
          <ac:spMkLst>
            <pc:docMk/>
            <pc:sldMk cId="0" sldId="276"/>
            <ac:spMk id="209" creationId="{00000000-0000-0000-0000-000000000000}"/>
          </ac:spMkLst>
        </pc:spChg>
        <pc:picChg chg="add mod">
          <ac:chgData name="XIA, miaofei [Student]" userId="a5da0e40-4406-474a-9612-04f3f8fdc7a5" providerId="ADAL" clId="{E84601CE-C623-8F44-B515-3D6AA2B76C60}" dt="2018-12-18T06:47:08.503" v="399" actId="1076"/>
          <ac:picMkLst>
            <pc:docMk/>
            <pc:sldMk cId="0" sldId="276"/>
            <ac:picMk id="2" creationId="{A634B128-BE4F-1544-ABBF-8CDEFC9AEF33}"/>
          </ac:picMkLst>
        </pc:picChg>
        <pc:picChg chg="add mod">
          <ac:chgData name="XIA, miaofei [Student]" userId="a5da0e40-4406-474a-9612-04f3f8fdc7a5" providerId="ADAL" clId="{E84601CE-C623-8F44-B515-3D6AA2B76C60}" dt="2018-12-18T06:47:46.067" v="406" actId="14100"/>
          <ac:picMkLst>
            <pc:docMk/>
            <pc:sldMk cId="0" sldId="276"/>
            <ac:picMk id="3" creationId="{76DC7FFF-9F81-4947-A74C-56E538A41143}"/>
          </ac:picMkLst>
        </pc:picChg>
        <pc:picChg chg="del">
          <ac:chgData name="XIA, miaofei [Student]" userId="a5da0e40-4406-474a-9612-04f3f8fdc7a5" providerId="ADAL" clId="{E84601CE-C623-8F44-B515-3D6AA2B76C60}" dt="2018-12-18T06:46:49.335" v="392" actId="478"/>
          <ac:picMkLst>
            <pc:docMk/>
            <pc:sldMk cId="0" sldId="276"/>
            <ac:picMk id="206" creationId="{00000000-0000-0000-0000-000000000000}"/>
          </ac:picMkLst>
        </pc:picChg>
        <pc:picChg chg="del">
          <ac:chgData name="XIA, miaofei [Student]" userId="a5da0e40-4406-474a-9612-04f3f8fdc7a5" providerId="ADAL" clId="{E84601CE-C623-8F44-B515-3D6AA2B76C60}" dt="2018-12-18T06:47:32.474" v="400" actId="478"/>
          <ac:picMkLst>
            <pc:docMk/>
            <pc:sldMk cId="0" sldId="276"/>
            <ac:picMk id="207" creationId="{00000000-0000-0000-0000-000000000000}"/>
          </ac:picMkLst>
        </pc:picChg>
      </pc:sldChg>
      <pc:sldChg chg="addSp delSp modSp">
        <pc:chgData name="XIA, miaofei [Student]" userId="a5da0e40-4406-474a-9612-04f3f8fdc7a5" providerId="ADAL" clId="{E84601CE-C623-8F44-B515-3D6AA2B76C60}" dt="2018-12-18T06:59:25.781" v="516" actId="1076"/>
        <pc:sldMkLst>
          <pc:docMk/>
          <pc:sldMk cId="0" sldId="277"/>
        </pc:sldMkLst>
        <pc:spChg chg="mod">
          <ac:chgData name="XIA, miaofei [Student]" userId="a5da0e40-4406-474a-9612-04f3f8fdc7a5" providerId="ADAL" clId="{E84601CE-C623-8F44-B515-3D6AA2B76C60}" dt="2018-12-18T06:59:25.781" v="516" actId="1076"/>
          <ac:spMkLst>
            <pc:docMk/>
            <pc:sldMk cId="0" sldId="277"/>
            <ac:spMk id="216" creationId="{00000000-0000-0000-0000-000000000000}"/>
          </ac:spMkLst>
        </pc:spChg>
        <pc:picChg chg="add mod">
          <ac:chgData name="XIA, miaofei [Student]" userId="a5da0e40-4406-474a-9612-04f3f8fdc7a5" providerId="ADAL" clId="{E84601CE-C623-8F44-B515-3D6AA2B76C60}" dt="2018-12-18T06:48:35.397" v="414" actId="1076"/>
          <ac:picMkLst>
            <pc:docMk/>
            <pc:sldMk cId="0" sldId="277"/>
            <ac:picMk id="2" creationId="{EDFC3123-EB8A-F04D-9354-2F9F12C0A128}"/>
          </ac:picMkLst>
        </pc:picChg>
        <pc:picChg chg="del">
          <ac:chgData name="XIA, miaofei [Student]" userId="a5da0e40-4406-474a-9612-04f3f8fdc7a5" providerId="ADAL" clId="{E84601CE-C623-8F44-B515-3D6AA2B76C60}" dt="2018-12-18T06:48:25.670" v="411" actId="478"/>
          <ac:picMkLst>
            <pc:docMk/>
            <pc:sldMk cId="0" sldId="277"/>
            <ac:picMk id="215" creationId="{00000000-0000-0000-0000-000000000000}"/>
          </ac:picMkLst>
        </pc:picChg>
      </pc:sldChg>
      <pc:sldChg chg="modSp">
        <pc:chgData name="XIA, miaofei [Student]" userId="a5da0e40-4406-474a-9612-04f3f8fdc7a5" providerId="ADAL" clId="{E84601CE-C623-8F44-B515-3D6AA2B76C60}" dt="2018-12-18T06:59:48.042" v="521" actId="1076"/>
        <pc:sldMkLst>
          <pc:docMk/>
          <pc:sldMk cId="0" sldId="278"/>
        </pc:sldMkLst>
        <pc:spChg chg="mod">
          <ac:chgData name="XIA, miaofei [Student]" userId="a5da0e40-4406-474a-9612-04f3f8fdc7a5" providerId="ADAL" clId="{E84601CE-C623-8F44-B515-3D6AA2B76C60}" dt="2018-12-18T06:59:48.042" v="521" actId="1076"/>
          <ac:spMkLst>
            <pc:docMk/>
            <pc:sldMk cId="0" sldId="278"/>
            <ac:spMk id="222" creationId="{00000000-0000-0000-0000-000000000000}"/>
          </ac:spMkLst>
        </pc:spChg>
      </pc:sldChg>
      <pc:sldChg chg="modSp">
        <pc:chgData name="XIA, miaofei [Student]" userId="a5da0e40-4406-474a-9612-04f3f8fdc7a5" providerId="ADAL" clId="{E84601CE-C623-8F44-B515-3D6AA2B76C60}" dt="2018-12-18T07:00:10.693" v="528" actId="1076"/>
        <pc:sldMkLst>
          <pc:docMk/>
          <pc:sldMk cId="0" sldId="279"/>
        </pc:sldMkLst>
        <pc:spChg chg="mod">
          <ac:chgData name="XIA, miaofei [Student]" userId="a5da0e40-4406-474a-9612-04f3f8fdc7a5" providerId="ADAL" clId="{E84601CE-C623-8F44-B515-3D6AA2B76C60}" dt="2018-12-18T07:00:10.693" v="528" actId="1076"/>
          <ac:spMkLst>
            <pc:docMk/>
            <pc:sldMk cId="0" sldId="279"/>
            <ac:spMk id="230" creationId="{00000000-0000-0000-0000-000000000000}"/>
          </ac:spMkLst>
        </pc:spChg>
        <pc:picChg chg="mod">
          <ac:chgData name="XIA, miaofei [Student]" userId="a5da0e40-4406-474a-9612-04f3f8fdc7a5" providerId="ADAL" clId="{E84601CE-C623-8F44-B515-3D6AA2B76C60}" dt="2018-12-18T07:00:02.424" v="526" actId="1076"/>
          <ac:picMkLst>
            <pc:docMk/>
            <pc:sldMk cId="0" sldId="279"/>
            <ac:picMk id="231" creationId="{00000000-0000-0000-0000-000000000000}"/>
          </ac:picMkLst>
        </pc:picChg>
      </pc:sldChg>
      <pc:sldChg chg="modSp">
        <pc:chgData name="XIA, miaofei [Student]" userId="a5da0e40-4406-474a-9612-04f3f8fdc7a5" providerId="ADAL" clId="{E84601CE-C623-8F44-B515-3D6AA2B76C60}" dt="2018-12-18T07:01:44.464" v="544" actId="2711"/>
        <pc:sldMkLst>
          <pc:docMk/>
          <pc:sldMk cId="0" sldId="280"/>
        </pc:sldMkLst>
        <pc:spChg chg="mod">
          <ac:chgData name="XIA, miaofei [Student]" userId="a5da0e40-4406-474a-9612-04f3f8fdc7a5" providerId="ADAL" clId="{E84601CE-C623-8F44-B515-3D6AA2B76C60}" dt="2018-12-18T07:00:37.329" v="536" actId="404"/>
          <ac:spMkLst>
            <pc:docMk/>
            <pc:sldMk cId="0" sldId="280"/>
            <ac:spMk id="237" creationId="{00000000-0000-0000-0000-000000000000}"/>
          </ac:spMkLst>
        </pc:spChg>
        <pc:spChg chg="mod">
          <ac:chgData name="XIA, miaofei [Student]" userId="a5da0e40-4406-474a-9612-04f3f8fdc7a5" providerId="ADAL" clId="{E84601CE-C623-8F44-B515-3D6AA2B76C60}" dt="2018-12-18T07:01:44.464" v="544" actId="2711"/>
          <ac:spMkLst>
            <pc:docMk/>
            <pc:sldMk cId="0" sldId="280"/>
            <ac:spMk id="240" creationId="{00000000-0000-0000-0000-000000000000}"/>
          </ac:spMkLst>
        </pc:spChg>
        <pc:picChg chg="mod">
          <ac:chgData name="XIA, miaofei [Student]" userId="a5da0e40-4406-474a-9612-04f3f8fdc7a5" providerId="ADAL" clId="{E84601CE-C623-8F44-B515-3D6AA2B76C60}" dt="2018-12-18T07:00:42.252" v="537" actId="1076"/>
          <ac:picMkLst>
            <pc:docMk/>
            <pc:sldMk cId="0" sldId="280"/>
            <ac:picMk id="238" creationId="{00000000-0000-0000-0000-000000000000}"/>
          </ac:picMkLst>
        </pc:picChg>
      </pc:sldChg>
      <pc:sldChg chg="modSp">
        <pc:chgData name="XIA, miaofei [Student]" userId="a5da0e40-4406-474a-9612-04f3f8fdc7a5" providerId="ADAL" clId="{E84601CE-C623-8F44-B515-3D6AA2B76C60}" dt="2018-12-18T07:01:19.114" v="543" actId="14100"/>
        <pc:sldMkLst>
          <pc:docMk/>
          <pc:sldMk cId="0" sldId="284"/>
        </pc:sldMkLst>
        <pc:spChg chg="mod">
          <ac:chgData name="XIA, miaofei [Student]" userId="a5da0e40-4406-474a-9612-04f3f8fdc7a5" providerId="ADAL" clId="{E84601CE-C623-8F44-B515-3D6AA2B76C60}" dt="2018-12-18T07:01:19.114" v="543" actId="14100"/>
          <ac:spMkLst>
            <pc:docMk/>
            <pc:sldMk cId="0" sldId="284"/>
            <ac:spMk id="273" creationId="{00000000-0000-0000-0000-000000000000}"/>
          </ac:spMkLst>
        </pc:spChg>
      </pc:sldChg>
      <pc:sldChg chg="modSp">
        <pc:chgData name="XIA, miaofei [Student]" userId="a5da0e40-4406-474a-9612-04f3f8fdc7a5" providerId="ADAL" clId="{E84601CE-C623-8F44-B515-3D6AA2B76C60}" dt="2018-12-18T07:01:09.133" v="540" actId="1076"/>
        <pc:sldMkLst>
          <pc:docMk/>
          <pc:sldMk cId="0" sldId="285"/>
        </pc:sldMkLst>
        <pc:spChg chg="mod">
          <ac:chgData name="XIA, miaofei [Student]" userId="a5da0e40-4406-474a-9612-04f3f8fdc7a5" providerId="ADAL" clId="{E84601CE-C623-8F44-B515-3D6AA2B76C60}" dt="2018-12-18T07:01:09.133" v="540" actId="1076"/>
          <ac:spMkLst>
            <pc:docMk/>
            <pc:sldMk cId="0" sldId="285"/>
            <ac:spMk id="282" creationId="{00000000-0000-0000-0000-000000000000}"/>
          </ac:spMkLst>
        </pc:spChg>
      </pc:sldChg>
      <pc:sldChg chg="modSp">
        <pc:chgData name="XIA, miaofei [Student]" userId="a5da0e40-4406-474a-9612-04f3f8fdc7a5" providerId="ADAL" clId="{E84601CE-C623-8F44-B515-3D6AA2B76C60}" dt="2018-12-18T06:51:50.493" v="446" actId="122"/>
        <pc:sldMkLst>
          <pc:docMk/>
          <pc:sldMk cId="0" sldId="286"/>
        </pc:sldMkLst>
        <pc:spChg chg="mod">
          <ac:chgData name="XIA, miaofei [Student]" userId="a5da0e40-4406-474a-9612-04f3f8fdc7a5" providerId="ADAL" clId="{E84601CE-C623-8F44-B515-3D6AA2B76C60}" dt="2018-12-18T06:49:37.814" v="418" actId="1076"/>
          <ac:spMkLst>
            <pc:docMk/>
            <pc:sldMk cId="0" sldId="286"/>
            <ac:spMk id="5" creationId="{9E18E6D8-D15A-6342-96D2-DE80397A55B8}"/>
          </ac:spMkLst>
        </pc:spChg>
        <pc:graphicFrameChg chg="modGraphic">
          <ac:chgData name="XIA, miaofei [Student]" userId="a5da0e40-4406-474a-9612-04f3f8fdc7a5" providerId="ADAL" clId="{E84601CE-C623-8F44-B515-3D6AA2B76C60}" dt="2018-12-18T06:51:50.493" v="446" actId="122"/>
          <ac:graphicFrameMkLst>
            <pc:docMk/>
            <pc:sldMk cId="0" sldId="286"/>
            <ac:graphicFrameMk id="3" creationId="{9435A1E2-94F5-864C-9E88-E8457C754E22}"/>
          </ac:graphicFrameMkLst>
        </pc:graphicFrameChg>
      </pc:sldChg>
      <pc:sldChg chg="addSp delSp modSp">
        <pc:chgData name="XIA, miaofei [Student]" userId="a5da0e40-4406-474a-9612-04f3f8fdc7a5" providerId="ADAL" clId="{E84601CE-C623-8F44-B515-3D6AA2B76C60}" dt="2018-12-18T06:18:21.325" v="19" actId="478"/>
        <pc:sldMkLst>
          <pc:docMk/>
          <pc:sldMk cId="4121922588" sldId="287"/>
        </pc:sldMkLst>
        <pc:picChg chg="add del mod">
          <ac:chgData name="XIA, miaofei [Student]" userId="a5da0e40-4406-474a-9612-04f3f8fdc7a5" providerId="ADAL" clId="{E84601CE-C623-8F44-B515-3D6AA2B76C60}" dt="2018-12-18T06:18:20.548" v="18"/>
          <ac:picMkLst>
            <pc:docMk/>
            <pc:sldMk cId="4121922588" sldId="287"/>
            <ac:picMk id="3" creationId="{3F8AFD0D-611C-F348-9F6F-277C289649EE}"/>
          </ac:picMkLst>
        </pc:picChg>
        <pc:picChg chg="add del">
          <ac:chgData name="XIA, miaofei [Student]" userId="a5da0e40-4406-474a-9612-04f3f8fdc7a5" providerId="ADAL" clId="{E84601CE-C623-8F44-B515-3D6AA2B76C60}" dt="2018-12-18T06:18:21.325" v="19" actId="478"/>
          <ac:picMkLst>
            <pc:docMk/>
            <pc:sldMk cId="4121922588" sldId="287"/>
            <ac:picMk id="4" creationId="{3C8B0CF9-7514-7F4B-A9C9-AA4586562753}"/>
          </ac:picMkLst>
        </pc:picChg>
      </pc:sldChg>
      <pc:sldChg chg="addSp delSp modSp">
        <pc:chgData name="XIA, miaofei [Student]" userId="a5da0e40-4406-474a-9612-04f3f8fdc7a5" providerId="ADAL" clId="{E84601CE-C623-8F44-B515-3D6AA2B76C60}" dt="2018-12-18T06:19:25.580" v="32" actId="1076"/>
        <pc:sldMkLst>
          <pc:docMk/>
          <pc:sldMk cId="752942772" sldId="288"/>
        </pc:sldMkLst>
        <pc:picChg chg="add del mod">
          <ac:chgData name="XIA, miaofei [Student]" userId="a5da0e40-4406-474a-9612-04f3f8fdc7a5" providerId="ADAL" clId="{E84601CE-C623-8F44-B515-3D6AA2B76C60}" dt="2018-12-18T06:18:23.658" v="20" actId="478"/>
          <ac:picMkLst>
            <pc:docMk/>
            <pc:sldMk cId="752942772" sldId="288"/>
            <ac:picMk id="4" creationId="{5C1FBD5E-DA55-B448-9D1A-68BED0DE3DC6}"/>
          </ac:picMkLst>
        </pc:picChg>
        <pc:picChg chg="add del mod">
          <ac:chgData name="XIA, miaofei [Student]" userId="a5da0e40-4406-474a-9612-04f3f8fdc7a5" providerId="ADAL" clId="{E84601CE-C623-8F44-B515-3D6AA2B76C60}" dt="2018-12-18T06:18:57.209" v="26" actId="478"/>
          <ac:picMkLst>
            <pc:docMk/>
            <pc:sldMk cId="752942772" sldId="288"/>
            <ac:picMk id="5" creationId="{8694981D-2C72-8D47-8DA8-0225A5C8D688}"/>
          </ac:picMkLst>
        </pc:picChg>
        <pc:picChg chg="add mod">
          <ac:chgData name="XIA, miaofei [Student]" userId="a5da0e40-4406-474a-9612-04f3f8fdc7a5" providerId="ADAL" clId="{E84601CE-C623-8F44-B515-3D6AA2B76C60}" dt="2018-12-18T06:19:25.580" v="32" actId="1076"/>
          <ac:picMkLst>
            <pc:docMk/>
            <pc:sldMk cId="752942772" sldId="288"/>
            <ac:picMk id="6" creationId="{69B5819D-0FB6-5849-AFD1-BAC83867D02C}"/>
          </ac:picMkLst>
        </pc:picChg>
      </pc:sldChg>
      <pc:sldChg chg="modSp">
        <pc:chgData name="XIA, miaofei [Student]" userId="a5da0e40-4406-474a-9612-04f3f8fdc7a5" providerId="ADAL" clId="{E84601CE-C623-8F44-B515-3D6AA2B76C60}" dt="2018-12-18T07:03:39.978" v="588" actId="1076"/>
        <pc:sldMkLst>
          <pc:docMk/>
          <pc:sldMk cId="3570698564" sldId="289"/>
        </pc:sldMkLst>
        <pc:spChg chg="mod">
          <ac:chgData name="XIA, miaofei [Student]" userId="a5da0e40-4406-474a-9612-04f3f8fdc7a5" providerId="ADAL" clId="{E84601CE-C623-8F44-B515-3D6AA2B76C60}" dt="2018-12-18T07:03:39.978" v="588" actId="1076"/>
          <ac:spMkLst>
            <pc:docMk/>
            <pc:sldMk cId="3570698564" sldId="289"/>
            <ac:spMk id="3" creationId="{AB769B86-954A-441A-AE6B-AF6E62714DFB}"/>
          </ac:spMkLst>
        </pc:spChg>
        <pc:picChg chg="mod">
          <ac:chgData name="XIA, miaofei [Student]" userId="a5da0e40-4406-474a-9612-04f3f8fdc7a5" providerId="ADAL" clId="{E84601CE-C623-8F44-B515-3D6AA2B76C60}" dt="2018-12-18T06:52:50.699" v="454" actId="1076"/>
          <ac:picMkLst>
            <pc:docMk/>
            <pc:sldMk cId="3570698564" sldId="289"/>
            <ac:picMk id="4" creationId="{46984C2B-2929-C14B-83C0-6DCF3F10B71B}"/>
          </ac:picMkLst>
        </pc:picChg>
      </pc:sldChg>
      <pc:sldChg chg="delSp modSp add">
        <pc:chgData name="XIA, miaofei [Student]" userId="a5da0e40-4406-474a-9612-04f3f8fdc7a5" providerId="ADAL" clId="{E84601CE-C623-8F44-B515-3D6AA2B76C60}" dt="2018-12-18T07:02:23.816" v="570" actId="14100"/>
        <pc:sldMkLst>
          <pc:docMk/>
          <pc:sldMk cId="4189307810" sldId="290"/>
        </pc:sldMkLst>
        <pc:spChg chg="mod">
          <ac:chgData name="XIA, miaofei [Student]" userId="a5da0e40-4406-474a-9612-04f3f8fdc7a5" providerId="ADAL" clId="{E84601CE-C623-8F44-B515-3D6AA2B76C60}" dt="2018-12-18T07:02:23.816" v="570" actId="14100"/>
          <ac:spMkLst>
            <pc:docMk/>
            <pc:sldMk cId="4189307810" sldId="290"/>
            <ac:spMk id="2" creationId="{2FEC0B8D-AE36-1646-B518-9038D4B36841}"/>
          </ac:spMkLst>
        </pc:spChg>
        <pc:spChg chg="del">
          <ac:chgData name="XIA, miaofei [Student]" userId="a5da0e40-4406-474a-9612-04f3f8fdc7a5" providerId="ADAL" clId="{E84601CE-C623-8F44-B515-3D6AA2B76C60}" dt="2018-12-18T07:02:04.343" v="554" actId="478"/>
          <ac:spMkLst>
            <pc:docMk/>
            <pc:sldMk cId="4189307810" sldId="290"/>
            <ac:spMk id="3" creationId="{A052F6F0-BE0B-2A49-826C-C94F913E8FC7}"/>
          </ac:spMkLst>
        </pc:spChg>
      </pc:sldChg>
    </pc:docChg>
  </pc:docChgLst>
  <pc:docChgLst>
    <pc:chgData name="Guest User" userId="S::urn:spo:anon#7243635e61413ae4823118c977f4cac9751595a7327cd4d12f16655983eb8ebb::" providerId="AD" clId="Web-{09532A8B-0164-E4C8-9B21-56B66E11154E}"/>
    <pc:docChg chg="delSld modSld">
      <pc:chgData name="Guest User" userId="S::urn:spo:anon#7243635e61413ae4823118c977f4cac9751595a7327cd4d12f16655983eb8ebb::" providerId="AD" clId="Web-{09532A8B-0164-E4C8-9B21-56B66E11154E}" dt="2018-12-18T06:30:50.312" v="170" actId="20577"/>
      <pc:docMkLst>
        <pc:docMk/>
      </pc:docMkLst>
      <pc:sldChg chg="modSp">
        <pc:chgData name="Guest User" userId="S::urn:spo:anon#7243635e61413ae4823118c977f4cac9751595a7327cd4d12f16655983eb8ebb::" providerId="AD" clId="Web-{09532A8B-0164-E4C8-9B21-56B66E11154E}" dt="2018-12-18T06:13:57.835" v="21" actId="20577"/>
        <pc:sldMkLst>
          <pc:docMk/>
          <pc:sldMk cId="0" sldId="257"/>
        </pc:sldMkLst>
        <pc:spChg chg="mod">
          <ac:chgData name="Guest User" userId="S::urn:spo:anon#7243635e61413ae4823118c977f4cac9751595a7327cd4d12f16655983eb8ebb::" providerId="AD" clId="Web-{09532A8B-0164-E4C8-9B21-56B66E11154E}" dt="2018-12-18T06:13:57.835" v="21" actId="20577"/>
          <ac:spMkLst>
            <pc:docMk/>
            <pc:sldMk cId="0" sldId="257"/>
            <ac:spMk id="60" creationId="{00000000-0000-0000-0000-000000000000}"/>
          </ac:spMkLst>
        </pc:spChg>
      </pc:sldChg>
      <pc:sldChg chg="modSp">
        <pc:chgData name="Guest User" userId="S::urn:spo:anon#7243635e61413ae4823118c977f4cac9751595a7327cd4d12f16655983eb8ebb::" providerId="AD" clId="Web-{09532A8B-0164-E4C8-9B21-56B66E11154E}" dt="2018-12-18T06:21:37.728" v="115" actId="20577"/>
        <pc:sldMkLst>
          <pc:docMk/>
          <pc:sldMk cId="0" sldId="258"/>
        </pc:sldMkLst>
        <pc:spChg chg="mod">
          <ac:chgData name="Guest User" userId="S::urn:spo:anon#7243635e61413ae4823118c977f4cac9751595a7327cd4d12f16655983eb8ebb::" providerId="AD" clId="Web-{09532A8B-0164-E4C8-9B21-56B66E11154E}" dt="2018-12-18T06:21:37.728" v="115" actId="20577"/>
          <ac:spMkLst>
            <pc:docMk/>
            <pc:sldMk cId="0" sldId="258"/>
            <ac:spMk id="68" creationId="{00000000-0000-0000-0000-000000000000}"/>
          </ac:spMkLst>
        </pc:spChg>
      </pc:sldChg>
      <pc:sldChg chg="addSp delSp">
        <pc:chgData name="Guest User" userId="S::urn:spo:anon#7243635e61413ae4823118c977f4cac9751595a7327cd4d12f16655983eb8ebb::" providerId="AD" clId="Web-{09532A8B-0164-E4C8-9B21-56B66E11154E}" dt="2018-12-18T05:05:41.627" v="5"/>
        <pc:sldMkLst>
          <pc:docMk/>
          <pc:sldMk cId="0" sldId="259"/>
        </pc:sldMkLst>
        <pc:picChg chg="add del">
          <ac:chgData name="Guest User" userId="S::urn:spo:anon#7243635e61413ae4823118c977f4cac9751595a7327cd4d12f16655983eb8ebb::" providerId="AD" clId="Web-{09532A8B-0164-E4C8-9B21-56B66E11154E}" dt="2018-12-18T05:05:39.268" v="4"/>
          <ac:picMkLst>
            <pc:docMk/>
            <pc:sldMk cId="0" sldId="259"/>
            <ac:picMk id="75" creationId="{00000000-0000-0000-0000-000000000000}"/>
          </ac:picMkLst>
        </pc:picChg>
        <pc:picChg chg="add del">
          <ac:chgData name="Guest User" userId="S::urn:spo:anon#7243635e61413ae4823118c977f4cac9751595a7327cd4d12f16655983eb8ebb::" providerId="AD" clId="Web-{09532A8B-0164-E4C8-9B21-56B66E11154E}" dt="2018-12-18T05:05:41.627" v="5"/>
          <ac:picMkLst>
            <pc:docMk/>
            <pc:sldMk cId="0" sldId="259"/>
            <ac:picMk id="80" creationId="{00000000-0000-0000-0000-000000000000}"/>
          </ac:picMkLst>
        </pc:picChg>
      </pc:sldChg>
      <pc:sldChg chg="delSp modSp">
        <pc:chgData name="Guest User" userId="S::urn:spo:anon#7243635e61413ae4823118c977f4cac9751595a7327cd4d12f16655983eb8ebb::" providerId="AD" clId="Web-{09532A8B-0164-E4C8-9B21-56B66E11154E}" dt="2018-12-18T06:25:56.082" v="132" actId="20577"/>
        <pc:sldMkLst>
          <pc:docMk/>
          <pc:sldMk cId="0" sldId="270"/>
        </pc:sldMkLst>
        <pc:spChg chg="mod">
          <ac:chgData name="Guest User" userId="S::urn:spo:anon#7243635e61413ae4823118c977f4cac9751595a7327cd4d12f16655983eb8ebb::" providerId="AD" clId="Web-{09532A8B-0164-E4C8-9B21-56B66E11154E}" dt="2018-12-18T06:25:56.082" v="132" actId="20577"/>
          <ac:spMkLst>
            <pc:docMk/>
            <pc:sldMk cId="0" sldId="270"/>
            <ac:spMk id="154" creationId="{00000000-0000-0000-0000-000000000000}"/>
          </ac:spMkLst>
        </pc:spChg>
        <pc:spChg chg="del">
          <ac:chgData name="Guest User" userId="S::urn:spo:anon#7243635e61413ae4823118c977f4cac9751595a7327cd4d12f16655983eb8ebb::" providerId="AD" clId="Web-{09532A8B-0164-E4C8-9B21-56B66E11154E}" dt="2018-12-18T06:25:00.423" v="120"/>
          <ac:spMkLst>
            <pc:docMk/>
            <pc:sldMk cId="0" sldId="270"/>
            <ac:spMk id="157" creationId="{00000000-0000-0000-0000-000000000000}"/>
          </ac:spMkLst>
        </pc:spChg>
        <pc:picChg chg="mod">
          <ac:chgData name="Guest User" userId="S::urn:spo:anon#7243635e61413ae4823118c977f4cac9751595a7327cd4d12f16655983eb8ebb::" providerId="AD" clId="Web-{09532A8B-0164-E4C8-9B21-56B66E11154E}" dt="2018-12-18T06:24:58.204" v="119" actId="1076"/>
          <ac:picMkLst>
            <pc:docMk/>
            <pc:sldMk cId="0" sldId="270"/>
            <ac:picMk id="156" creationId="{00000000-0000-0000-0000-000000000000}"/>
          </ac:picMkLst>
        </pc:picChg>
        <pc:picChg chg="del">
          <ac:chgData name="Guest User" userId="S::urn:spo:anon#7243635e61413ae4823118c977f4cac9751595a7327cd4d12f16655983eb8ebb::" providerId="AD" clId="Web-{09532A8B-0164-E4C8-9B21-56B66E11154E}" dt="2018-12-18T06:24:44.938" v="116"/>
          <ac:picMkLst>
            <pc:docMk/>
            <pc:sldMk cId="0" sldId="270"/>
            <ac:picMk id="158" creationId="{00000000-0000-0000-0000-000000000000}"/>
          </ac:picMkLst>
        </pc:picChg>
        <pc:picChg chg="del">
          <ac:chgData name="Guest User" userId="S::urn:spo:anon#7243635e61413ae4823118c977f4cac9751595a7327cd4d12f16655983eb8ebb::" providerId="AD" clId="Web-{09532A8B-0164-E4C8-9B21-56B66E11154E}" dt="2018-12-18T06:24:47.642" v="117"/>
          <ac:picMkLst>
            <pc:docMk/>
            <pc:sldMk cId="0" sldId="270"/>
            <ac:picMk id="159" creationId="{00000000-0000-0000-0000-000000000000}"/>
          </ac:picMkLst>
        </pc:picChg>
        <pc:picChg chg="del">
          <ac:chgData name="Guest User" userId="S::urn:spo:anon#7243635e61413ae4823118c977f4cac9751595a7327cd4d12f16655983eb8ebb::" providerId="AD" clId="Web-{09532A8B-0164-E4C8-9B21-56B66E11154E}" dt="2018-12-18T06:24:50.532" v="118"/>
          <ac:picMkLst>
            <pc:docMk/>
            <pc:sldMk cId="0" sldId="270"/>
            <ac:picMk id="160" creationId="{00000000-0000-0000-0000-000000000000}"/>
          </ac:picMkLst>
        </pc:picChg>
      </pc:sldChg>
      <pc:sldChg chg="modSp">
        <pc:chgData name="Guest User" userId="S::urn:spo:anon#7243635e61413ae4823118c977f4cac9751595a7327cd4d12f16655983eb8ebb::" providerId="AD" clId="Web-{09532A8B-0164-E4C8-9B21-56B66E11154E}" dt="2018-12-18T06:26:25.973" v="144" actId="20577"/>
        <pc:sldMkLst>
          <pc:docMk/>
          <pc:sldMk cId="0" sldId="271"/>
        </pc:sldMkLst>
        <pc:spChg chg="mod">
          <ac:chgData name="Guest User" userId="S::urn:spo:anon#7243635e61413ae4823118c977f4cac9751595a7327cd4d12f16655983eb8ebb::" providerId="AD" clId="Web-{09532A8B-0164-E4C8-9B21-56B66E11154E}" dt="2018-12-18T06:26:25.973" v="144" actId="20577"/>
          <ac:spMkLst>
            <pc:docMk/>
            <pc:sldMk cId="0" sldId="271"/>
            <ac:spMk id="165" creationId="{00000000-0000-0000-0000-000000000000}"/>
          </ac:spMkLst>
        </pc:spChg>
      </pc:sldChg>
      <pc:sldChg chg="modSp">
        <pc:chgData name="Guest User" userId="S::urn:spo:anon#7243635e61413ae4823118c977f4cac9751595a7327cd4d12f16655983eb8ebb::" providerId="AD" clId="Web-{09532A8B-0164-E4C8-9B21-56B66E11154E}" dt="2018-12-18T06:26:13.176" v="138" actId="20577"/>
        <pc:sldMkLst>
          <pc:docMk/>
          <pc:sldMk cId="0" sldId="272"/>
        </pc:sldMkLst>
        <pc:spChg chg="mod">
          <ac:chgData name="Guest User" userId="S::urn:spo:anon#7243635e61413ae4823118c977f4cac9751595a7327cd4d12f16655983eb8ebb::" providerId="AD" clId="Web-{09532A8B-0164-E4C8-9B21-56B66E11154E}" dt="2018-12-18T06:26:13.176" v="138" actId="20577"/>
          <ac:spMkLst>
            <pc:docMk/>
            <pc:sldMk cId="0" sldId="272"/>
            <ac:spMk id="175" creationId="{00000000-0000-0000-0000-000000000000}"/>
          </ac:spMkLst>
        </pc:spChg>
      </pc:sldChg>
      <pc:sldChg chg="modSp">
        <pc:chgData name="Guest User" userId="S::urn:spo:anon#7243635e61413ae4823118c977f4cac9751595a7327cd4d12f16655983eb8ebb::" providerId="AD" clId="Web-{09532A8B-0164-E4C8-9B21-56B66E11154E}" dt="2018-12-18T06:27:40.414" v="151" actId="20577"/>
        <pc:sldMkLst>
          <pc:docMk/>
          <pc:sldMk cId="0" sldId="273"/>
        </pc:sldMkLst>
        <pc:spChg chg="mod">
          <ac:chgData name="Guest User" userId="S::urn:spo:anon#7243635e61413ae4823118c977f4cac9751595a7327cd4d12f16655983eb8ebb::" providerId="AD" clId="Web-{09532A8B-0164-E4C8-9B21-56B66E11154E}" dt="2018-12-18T06:27:40.414" v="151" actId="20577"/>
          <ac:spMkLst>
            <pc:docMk/>
            <pc:sldMk cId="0" sldId="273"/>
            <ac:spMk id="184" creationId="{00000000-0000-0000-0000-000000000000}"/>
          </ac:spMkLst>
        </pc:spChg>
      </pc:sldChg>
      <pc:sldChg chg="modSp">
        <pc:chgData name="Guest User" userId="S::urn:spo:anon#7243635e61413ae4823118c977f4cac9751595a7327cd4d12f16655983eb8ebb::" providerId="AD" clId="Web-{09532A8B-0164-E4C8-9B21-56B66E11154E}" dt="2018-12-18T06:27:59.039" v="157" actId="20577"/>
        <pc:sldMkLst>
          <pc:docMk/>
          <pc:sldMk cId="0" sldId="274"/>
        </pc:sldMkLst>
        <pc:spChg chg="mod">
          <ac:chgData name="Guest User" userId="S::urn:spo:anon#7243635e61413ae4823118c977f4cac9751595a7327cd4d12f16655983eb8ebb::" providerId="AD" clId="Web-{09532A8B-0164-E4C8-9B21-56B66E11154E}" dt="2018-12-18T06:27:59.039" v="157" actId="20577"/>
          <ac:spMkLst>
            <pc:docMk/>
            <pc:sldMk cId="0" sldId="274"/>
            <ac:spMk id="193" creationId="{00000000-0000-0000-0000-000000000000}"/>
          </ac:spMkLst>
        </pc:spChg>
      </pc:sldChg>
      <pc:sldChg chg="modSp">
        <pc:chgData name="Guest User" userId="S::urn:spo:anon#7243635e61413ae4823118c977f4cac9751595a7327cd4d12f16655983eb8ebb::" providerId="AD" clId="Web-{09532A8B-0164-E4C8-9B21-56B66E11154E}" dt="2018-12-18T06:30:50.312" v="170" actId="20577"/>
        <pc:sldMkLst>
          <pc:docMk/>
          <pc:sldMk cId="0" sldId="275"/>
        </pc:sldMkLst>
        <pc:spChg chg="mod">
          <ac:chgData name="Guest User" userId="S::urn:spo:anon#7243635e61413ae4823118c977f4cac9751595a7327cd4d12f16655983eb8ebb::" providerId="AD" clId="Web-{09532A8B-0164-E4C8-9B21-56B66E11154E}" dt="2018-12-18T06:30:50.312" v="170" actId="20577"/>
          <ac:spMkLst>
            <pc:docMk/>
            <pc:sldMk cId="0" sldId="275"/>
            <ac:spMk id="199" creationId="{00000000-0000-0000-0000-000000000000}"/>
          </ac:spMkLst>
        </pc:spChg>
      </pc:sldChg>
      <pc:sldChg chg="modSp">
        <pc:chgData name="Guest User" userId="S::urn:spo:anon#7243635e61413ae4823118c977f4cac9751595a7327cd4d12f16655983eb8ebb::" providerId="AD" clId="Web-{09532A8B-0164-E4C8-9B21-56B66E11154E}" dt="2018-12-18T06:30:38.624" v="165" actId="20577"/>
        <pc:sldMkLst>
          <pc:docMk/>
          <pc:sldMk cId="0" sldId="276"/>
        </pc:sldMkLst>
        <pc:spChg chg="mod">
          <ac:chgData name="Guest User" userId="S::urn:spo:anon#7243635e61413ae4823118c977f4cac9751595a7327cd4d12f16655983eb8ebb::" providerId="AD" clId="Web-{09532A8B-0164-E4C8-9B21-56B66E11154E}" dt="2018-12-18T06:30:38.624" v="165" actId="20577"/>
          <ac:spMkLst>
            <pc:docMk/>
            <pc:sldMk cId="0" sldId="276"/>
            <ac:spMk id="205" creationId="{00000000-0000-0000-0000-000000000000}"/>
          </ac:spMkLst>
        </pc:spChg>
      </pc:sldChg>
      <pc:sldChg chg="del">
        <pc:chgData name="Guest User" userId="S::urn:spo:anon#7243635e61413ae4823118c977f4cac9751595a7327cd4d12f16655983eb8ebb::" providerId="AD" clId="Web-{09532A8B-0164-E4C8-9B21-56B66E11154E}" dt="2018-12-18T05:25:03.469" v="8"/>
        <pc:sldMkLst>
          <pc:docMk/>
          <pc:sldMk cId="0" sldId="281"/>
        </pc:sldMkLst>
      </pc:sldChg>
      <pc:sldChg chg="addSp delSp">
        <pc:chgData name="Guest User" userId="S::urn:spo:anon#7243635e61413ae4823118c977f4cac9751595a7327cd4d12f16655983eb8ebb::" providerId="AD" clId="Web-{09532A8B-0164-E4C8-9B21-56B66E11154E}" dt="2018-12-18T05:08:12.914" v="7"/>
        <pc:sldMkLst>
          <pc:docMk/>
          <pc:sldMk cId="0" sldId="286"/>
        </pc:sldMkLst>
        <pc:picChg chg="add">
          <ac:chgData name="Guest User" userId="S::urn:spo:anon#7243635e61413ae4823118c977f4cac9751595a7327cd4d12f16655983eb8ebb::" providerId="AD" clId="Web-{09532A8B-0164-E4C8-9B21-56B66E11154E}" dt="2018-12-18T05:08:12.914" v="7"/>
          <ac:picMkLst>
            <pc:docMk/>
            <pc:sldMk cId="0" sldId="286"/>
            <ac:picMk id="2" creationId="{1E59176A-4BBC-47F1-AACF-61D6EE322F6B}"/>
          </ac:picMkLst>
        </pc:picChg>
        <pc:picChg chg="del">
          <ac:chgData name="Guest User" userId="S::urn:spo:anon#7243635e61413ae4823118c977f4cac9751595a7327cd4d12f16655983eb8ebb::" providerId="AD" clId="Web-{09532A8B-0164-E4C8-9B21-56B66E11154E}" dt="2018-12-18T05:08:11.899" v="6"/>
          <ac:picMkLst>
            <pc:docMk/>
            <pc:sldMk cId="0" sldId="286"/>
            <ac:picMk id="4" creationId="{593ED875-8F63-164D-AA07-8BDEEE40C734}"/>
          </ac:picMkLst>
        </pc:picChg>
      </pc:sldChg>
    </pc:docChg>
  </pc:docChgLst>
  <pc:docChgLst>
    <pc:chgData name="Guest User" userId="S::urn:spo:anon#a4ce8e9cfd2e59905823d5a6267035686eaef954512ac94ab4b7bd519f9b4769::" providerId="AD" clId="Web-{98CA3B14-111A-4751-9AF6-4DEE658917E0}"/>
    <pc:docChg chg="modSld">
      <pc:chgData name="Guest User" userId="S::urn:spo:anon#a4ce8e9cfd2e59905823d5a6267035686eaef954512ac94ab4b7bd519f9b4769::" providerId="AD" clId="Web-{98CA3B14-111A-4751-9AF6-4DEE658917E0}" dt="2018-12-16T16:14:58.335" v="0" actId="1076"/>
      <pc:docMkLst>
        <pc:docMk/>
      </pc:docMkLst>
      <pc:sldChg chg="modSp">
        <pc:chgData name="Guest User" userId="S::urn:spo:anon#a4ce8e9cfd2e59905823d5a6267035686eaef954512ac94ab4b7bd519f9b4769::" providerId="AD" clId="Web-{98CA3B14-111A-4751-9AF6-4DEE658917E0}" dt="2018-12-16T16:14:58.335" v="0" actId="1076"/>
        <pc:sldMkLst>
          <pc:docMk/>
          <pc:sldMk cId="0" sldId="270"/>
        </pc:sldMkLst>
        <pc:picChg chg="mod">
          <ac:chgData name="Guest User" userId="S::urn:spo:anon#a4ce8e9cfd2e59905823d5a6267035686eaef954512ac94ab4b7bd519f9b4769::" providerId="AD" clId="Web-{98CA3B14-111A-4751-9AF6-4DEE658917E0}" dt="2018-12-16T16:14:58.335" v="0" actId="1076"/>
          <ac:picMkLst>
            <pc:docMk/>
            <pc:sldMk cId="0" sldId="270"/>
            <ac:picMk id="155" creationId="{00000000-0000-0000-0000-000000000000}"/>
          </ac:picMkLst>
        </pc:picChg>
      </pc:sldChg>
    </pc:docChg>
  </pc:docChgLst>
  <pc:docChgLst>
    <pc:chgData name="Guest User" userId="S::urn:spo:anon#7243635e61413ae4823118c977f4cac9751595a7327cd4d12f16655983eb8ebb::" providerId="AD" clId="Web-{1D913E4C-05E5-458C-89F9-DADE1A1F91C5}"/>
    <pc:docChg chg="delSld modSld">
      <pc:chgData name="Guest User" userId="S::urn:spo:anon#7243635e61413ae4823118c977f4cac9751595a7327cd4d12f16655983eb8ebb::" providerId="AD" clId="Web-{1D913E4C-05E5-458C-89F9-DADE1A1F91C5}" dt="2018-12-17T14:55:18.109" v="19"/>
      <pc:docMkLst>
        <pc:docMk/>
      </pc:docMkLst>
      <pc:sldChg chg="modSp">
        <pc:chgData name="Guest User" userId="S::urn:spo:anon#7243635e61413ae4823118c977f4cac9751595a7327cd4d12f16655983eb8ebb::" providerId="AD" clId="Web-{1D913E4C-05E5-458C-89F9-DADE1A1F91C5}" dt="2018-12-17T14:32:23.383" v="10" actId="20577"/>
        <pc:sldMkLst>
          <pc:docMk/>
          <pc:sldMk cId="0" sldId="258"/>
        </pc:sldMkLst>
        <pc:spChg chg="mod">
          <ac:chgData name="Guest User" userId="S::urn:spo:anon#7243635e61413ae4823118c977f4cac9751595a7327cd4d12f16655983eb8ebb::" providerId="AD" clId="Web-{1D913E4C-05E5-458C-89F9-DADE1A1F91C5}" dt="2018-12-17T14:32:23.383" v="10" actId="20577"/>
          <ac:spMkLst>
            <pc:docMk/>
            <pc:sldMk cId="0" sldId="258"/>
            <ac:spMk id="68" creationId="{00000000-0000-0000-0000-000000000000}"/>
          </ac:spMkLst>
        </pc:spChg>
      </pc:sldChg>
      <pc:sldChg chg="addSp delSp modSp">
        <pc:chgData name="Guest User" userId="S::urn:spo:anon#7243635e61413ae4823118c977f4cac9751595a7327cd4d12f16655983eb8ebb::" providerId="AD" clId="Web-{1D913E4C-05E5-458C-89F9-DADE1A1F91C5}" dt="2018-12-17T14:54:35.125" v="18"/>
        <pc:sldMkLst>
          <pc:docMk/>
          <pc:sldMk cId="0" sldId="265"/>
        </pc:sldMkLst>
        <pc:picChg chg="add del mod">
          <ac:chgData name="Guest User" userId="S::urn:spo:anon#7243635e61413ae4823118c977f4cac9751595a7327cd4d12f16655983eb8ebb::" providerId="AD" clId="Web-{1D913E4C-05E5-458C-89F9-DADE1A1F91C5}" dt="2018-12-17T14:54:35.125" v="18"/>
          <ac:picMkLst>
            <pc:docMk/>
            <pc:sldMk cId="0" sldId="265"/>
            <ac:picMk id="2" creationId="{28496770-DA8E-48D7-B713-73CD4E3AAE50}"/>
          </ac:picMkLst>
        </pc:picChg>
        <pc:picChg chg="del">
          <ac:chgData name="Guest User" userId="S::urn:spo:anon#7243635e61413ae4823118c977f4cac9751595a7327cd4d12f16655983eb8ebb::" providerId="AD" clId="Web-{1D913E4C-05E5-458C-89F9-DADE1A1F91C5}" dt="2018-12-17T14:48:00.405" v="11"/>
          <ac:picMkLst>
            <pc:docMk/>
            <pc:sldMk cId="0" sldId="265"/>
            <ac:picMk id="119" creationId="{00000000-0000-0000-0000-000000000000}"/>
          </ac:picMkLst>
        </pc:picChg>
      </pc:sldChg>
      <pc:sldChg chg="del">
        <pc:chgData name="Guest User" userId="S::urn:spo:anon#7243635e61413ae4823118c977f4cac9751595a7327cd4d12f16655983eb8ebb::" providerId="AD" clId="Web-{1D913E4C-05E5-458C-89F9-DADE1A1F91C5}" dt="2018-12-17T14:55:18.109" v="19"/>
        <pc:sldMkLst>
          <pc:docMk/>
          <pc:sldMk cId="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15152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1539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4a6091fff0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4a6091fff0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649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4a6091fff0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4a6091fff0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870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4a6091fff0_1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4a6091fff0_1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2397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a6091fff0_1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a6091fff0_1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591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4a6091fff0_1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4a6091fff0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6804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4a6091fff0_1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4a6091fff0_1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84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4a6091fff0_1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4a6091fff0_1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478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4a6091fff0_1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4a6091fff0_1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2496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a6091fff0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a6091fff0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60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4a6091fff0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4a6091fff0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1975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a6091fff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a6091fff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55376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4a6091fff0_1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4a6091fff0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1570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4a6091fff0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4a6091fff0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993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4a6091fff0_1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4a6091fff0_1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146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4a6091fff0_1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4a6091fff0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3870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a6091fff0_1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a6091fff0_1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7751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743359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a6091fff0_1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a6091fff0_1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788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4a6091fff0_1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4a6091fff0_1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73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4a6091fff0_1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4a6091fff0_1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altLang="zh-CN" sz="1100" dirty="0" smtClean="0">
                <a:solidFill>
                  <a:schemeClr val="tx1"/>
                </a:solidFill>
              </a:rPr>
              <a:t>3 versions of works. In the first one, we add one feature, total and applied Linear Regression Mode. However there some invalid filling method here. In the second one, we added more features and correct the method to fill in the missing values. And use Elastic Net Regression, Lasso Regression to train the data. In the last one, we add more features and enhanced the models on the basis of the second. Finally we merge some models result to find out the best mining result. </a:t>
            </a:r>
            <a:endParaRPr lang="en-US" sz="1100" dirty="0" smtClean="0">
              <a:solidFill>
                <a:schemeClr val="tx1"/>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3879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4a6091fff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4a6091ff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677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a6091fff0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a6091fff0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417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4a6091fff0_1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4a6091fff0_1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4366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4a6091fff0_1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4a6091fff0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207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4a6091fff0_1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4a6091fff0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7573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a6091fff0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a6091fff0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638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lt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lt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4"/>
            <a:ext cx="8520600" cy="18271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zh-CN" sz="3000" dirty="0"/>
              <a:t>Kaggle Competition: </a:t>
            </a:r>
            <a:endParaRPr sz="3000" dirty="0"/>
          </a:p>
          <a:p>
            <a:pPr marL="0" lvl="0" indent="0" algn="ctr" rtl="0">
              <a:spcBef>
                <a:spcPts val="0"/>
              </a:spcBef>
              <a:spcAft>
                <a:spcPts val="0"/>
              </a:spcAft>
              <a:buClr>
                <a:schemeClr val="dk1"/>
              </a:buClr>
              <a:buSzPts val="1100"/>
              <a:buFont typeface="Arial"/>
              <a:buNone/>
            </a:pPr>
            <a:r>
              <a:rPr lang="zh-CN" sz="3000" dirty="0"/>
              <a:t>House Prices</a:t>
            </a:r>
            <a:r>
              <a:rPr lang="en-US" altLang="zh-CN" sz="3000" dirty="0"/>
              <a:t/>
            </a:r>
            <a:br>
              <a:rPr lang="en-US" altLang="zh-CN" sz="3000" dirty="0"/>
            </a:br>
            <a:r>
              <a:rPr lang="en-US" altLang="zh-CN" sz="3000" dirty="0"/>
              <a:t>--</a:t>
            </a:r>
            <a:r>
              <a:rPr lang="zh-CN" sz="3000" dirty="0"/>
              <a:t>Advanced Regression Techniques</a:t>
            </a:r>
            <a:endParaRPr sz="3000" dirty="0"/>
          </a:p>
        </p:txBody>
      </p:sp>
      <p:sp>
        <p:nvSpPr>
          <p:cNvPr id="55" name="Google Shape;55;p13"/>
          <p:cNvSpPr txBox="1">
            <a:spLocks noGrp="1"/>
          </p:cNvSpPr>
          <p:nvPr>
            <p:ph type="subTitle" idx="1"/>
          </p:nvPr>
        </p:nvSpPr>
        <p:spPr>
          <a:xfrm>
            <a:off x="311708" y="3044437"/>
            <a:ext cx="8520600" cy="4880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sz="1800" dirty="0"/>
              <a:t>--- </a:t>
            </a:r>
            <a:r>
              <a:rPr lang="zh-CN" sz="1800" dirty="0" smtClean="0"/>
              <a:t>Z</a:t>
            </a:r>
            <a:r>
              <a:rPr lang="zh-CN" sz="1800" dirty="0"/>
              <a:t>hongyu Y</a:t>
            </a:r>
            <a:r>
              <a:rPr lang="en-US" altLang="zh-CN" sz="1800" dirty="0"/>
              <a:t>AO</a:t>
            </a:r>
            <a:r>
              <a:rPr lang="zh-CN" sz="1800" dirty="0"/>
              <a:t> </a:t>
            </a:r>
            <a:endParaRPr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Discard Outliers---OverallQual</a:t>
            </a:r>
            <a:endParaRPr/>
          </a:p>
        </p:txBody>
      </p:sp>
      <p:pic>
        <p:nvPicPr>
          <p:cNvPr id="126" name="Google Shape;126;p23"/>
          <p:cNvPicPr preferRelativeResize="0"/>
          <p:nvPr/>
        </p:nvPicPr>
        <p:blipFill>
          <a:blip r:embed="rId3">
            <a:alphaModFix/>
          </a:blip>
          <a:stretch>
            <a:fillRect/>
          </a:stretch>
        </p:blipFill>
        <p:spPr>
          <a:xfrm>
            <a:off x="4288536" y="1412382"/>
            <a:ext cx="4685790" cy="2565890"/>
          </a:xfrm>
          <a:prstGeom prst="rect">
            <a:avLst/>
          </a:prstGeom>
          <a:noFill/>
          <a:ln>
            <a:noFill/>
          </a:ln>
        </p:spPr>
      </p:pic>
      <p:pic>
        <p:nvPicPr>
          <p:cNvPr id="127" name="Google Shape;127;p23"/>
          <p:cNvPicPr preferRelativeResize="0"/>
          <p:nvPr/>
        </p:nvPicPr>
        <p:blipFill>
          <a:blip r:embed="rId4">
            <a:alphaModFix/>
          </a:blip>
          <a:stretch>
            <a:fillRect/>
          </a:stretch>
        </p:blipFill>
        <p:spPr>
          <a:xfrm>
            <a:off x="169674" y="1412382"/>
            <a:ext cx="3999990" cy="2565889"/>
          </a:xfrm>
          <a:prstGeom prst="rect">
            <a:avLst/>
          </a:prstGeom>
          <a:noFill/>
          <a:ln>
            <a:noFill/>
          </a:ln>
        </p:spPr>
      </p:pic>
      <p:sp>
        <p:nvSpPr>
          <p:cNvPr id="7" name="Google Shape;55;p13"/>
          <p:cNvSpPr txBox="1">
            <a:spLocks/>
          </p:cNvSpPr>
          <p:nvPr/>
        </p:nvSpPr>
        <p:spPr>
          <a:xfrm>
            <a:off x="988292" y="4032586"/>
            <a:ext cx="7681984" cy="775479"/>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altLang="zh-CN" sz="1800" dirty="0" smtClean="0">
                <a:solidFill>
                  <a:schemeClr val="tx1"/>
                </a:solidFill>
              </a:rPr>
              <a:t>For </a:t>
            </a:r>
            <a:r>
              <a:rPr lang="en-US" altLang="zh-CN" sz="1800" dirty="0"/>
              <a:t>Overall material and finish quality</a:t>
            </a:r>
            <a:r>
              <a:rPr lang="en-US" altLang="zh-CN" sz="1800" dirty="0" smtClean="0">
                <a:solidFill>
                  <a:schemeClr val="tx1"/>
                </a:solidFill>
              </a:rPr>
              <a:t>, </a:t>
            </a:r>
            <a:r>
              <a:rPr lang="en-US" altLang="zh-CN" sz="1800" dirty="0">
                <a:solidFill>
                  <a:schemeClr val="tx1"/>
                </a:solidFill>
              </a:rPr>
              <a:t>we </a:t>
            </a:r>
            <a:r>
              <a:rPr lang="en-US" altLang="zh-CN" sz="1800" dirty="0" smtClean="0">
                <a:solidFill>
                  <a:schemeClr val="tx1"/>
                </a:solidFill>
              </a:rPr>
              <a:t>deleted these two points. </a:t>
            </a:r>
            <a:endParaRPr lang="en-US" sz="18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5"/>
          <p:cNvSpPr txBox="1">
            <a:spLocks noGrp="1"/>
          </p:cNvSpPr>
          <p:nvPr>
            <p:ph type="title"/>
          </p:nvPr>
        </p:nvSpPr>
        <p:spPr>
          <a:xfrm>
            <a:off x="300684" y="4731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Skewness Adjustment</a:t>
            </a:r>
            <a:endParaRPr dirty="0"/>
          </a:p>
        </p:txBody>
      </p:sp>
      <p:pic>
        <p:nvPicPr>
          <p:cNvPr id="140" name="Google Shape;140;p25"/>
          <p:cNvPicPr preferRelativeResize="0"/>
          <p:nvPr/>
        </p:nvPicPr>
        <p:blipFill rotWithShape="1">
          <a:blip r:embed="rId3">
            <a:alphaModFix/>
          </a:blip>
          <a:srcRect b="-5086"/>
          <a:stretch/>
        </p:blipFill>
        <p:spPr>
          <a:xfrm>
            <a:off x="319199" y="620018"/>
            <a:ext cx="7159044" cy="2242475"/>
          </a:xfrm>
          <a:prstGeom prst="rect">
            <a:avLst/>
          </a:prstGeom>
          <a:noFill/>
          <a:ln>
            <a:noFill/>
          </a:ln>
        </p:spPr>
      </p:pic>
      <p:pic>
        <p:nvPicPr>
          <p:cNvPr id="141" name="Google Shape;141;p25"/>
          <p:cNvPicPr preferRelativeResize="0"/>
          <p:nvPr/>
        </p:nvPicPr>
        <p:blipFill>
          <a:blip r:embed="rId4">
            <a:alphaModFix/>
          </a:blip>
          <a:stretch>
            <a:fillRect/>
          </a:stretch>
        </p:blipFill>
        <p:spPr>
          <a:xfrm>
            <a:off x="5196842" y="2451192"/>
            <a:ext cx="3881032" cy="2476400"/>
          </a:xfrm>
          <a:prstGeom prst="rect">
            <a:avLst/>
          </a:prstGeom>
          <a:noFill/>
          <a:ln>
            <a:noFill/>
          </a:ln>
        </p:spPr>
      </p:pic>
      <p:sp>
        <p:nvSpPr>
          <p:cNvPr id="5" name="Google Shape;55;p13"/>
          <p:cNvSpPr txBox="1">
            <a:spLocks/>
          </p:cNvSpPr>
          <p:nvPr/>
        </p:nvSpPr>
        <p:spPr>
          <a:xfrm>
            <a:off x="176270" y="2960444"/>
            <a:ext cx="4854920" cy="1564396"/>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altLang="zh-CN" sz="1800" dirty="0">
                <a:solidFill>
                  <a:schemeClr val="tx1"/>
                </a:solidFill>
              </a:rPr>
              <a:t>As </a:t>
            </a:r>
            <a:r>
              <a:rPr lang="en-US" altLang="zh-CN" sz="1800" dirty="0" smtClean="0">
                <a:solidFill>
                  <a:schemeClr val="tx1"/>
                </a:solidFill>
              </a:rPr>
              <a:t>linear </a:t>
            </a:r>
            <a:r>
              <a:rPr lang="en-US" altLang="zh-CN" sz="1800" dirty="0">
                <a:solidFill>
                  <a:schemeClr val="tx1"/>
                </a:solidFill>
              </a:rPr>
              <a:t>models love normally distributed </a:t>
            </a:r>
            <a:r>
              <a:rPr lang="en-US" altLang="zh-CN" sz="1800" dirty="0" smtClean="0">
                <a:solidFill>
                  <a:schemeClr val="tx1"/>
                </a:solidFill>
              </a:rPr>
              <a:t>date so we </a:t>
            </a:r>
            <a:r>
              <a:rPr lang="en-US" altLang="zh-CN" sz="1800" dirty="0" smtClean="0">
                <a:solidFill>
                  <a:schemeClr val="tx1"/>
                </a:solidFill>
              </a:rPr>
              <a:t>analyzed </a:t>
            </a:r>
            <a:r>
              <a:rPr lang="en-US" altLang="zh-CN" sz="1800" dirty="0">
                <a:solidFill>
                  <a:schemeClr val="tx1"/>
                </a:solidFill>
              </a:rPr>
              <a:t>how the </a:t>
            </a:r>
            <a:r>
              <a:rPr lang="en-US" altLang="zh-CN" sz="1800" dirty="0" err="1">
                <a:solidFill>
                  <a:schemeClr val="tx1"/>
                </a:solidFill>
              </a:rPr>
              <a:t>saleprice</a:t>
            </a:r>
            <a:r>
              <a:rPr lang="en-US" altLang="zh-CN" sz="1800" dirty="0">
                <a:solidFill>
                  <a:schemeClr val="tx1"/>
                </a:solidFill>
              </a:rPr>
              <a:t> </a:t>
            </a:r>
            <a:r>
              <a:rPr lang="en-US" altLang="zh-CN" sz="1800" dirty="0" smtClean="0">
                <a:solidFill>
                  <a:schemeClr val="tx1"/>
                </a:solidFill>
              </a:rPr>
              <a:t>distribute </a:t>
            </a:r>
            <a:r>
              <a:rPr lang="en-US" altLang="zh-CN" sz="1800" dirty="0">
                <a:solidFill>
                  <a:schemeClr val="tx1"/>
                </a:solidFill>
              </a:rPr>
              <a:t>but </a:t>
            </a:r>
            <a:r>
              <a:rPr lang="en-US" altLang="zh-CN" sz="1800" dirty="0" smtClean="0">
                <a:solidFill>
                  <a:schemeClr val="tx1"/>
                </a:solidFill>
              </a:rPr>
              <a:t>found </a:t>
            </a:r>
            <a:r>
              <a:rPr lang="en-US" altLang="zh-CN" sz="1800" dirty="0">
                <a:solidFill>
                  <a:schemeClr val="tx1"/>
                </a:solidFill>
              </a:rPr>
              <a:t>that it is right skewed </a:t>
            </a:r>
            <a:endParaRPr lang="en-US" sz="18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Skewness Adjustment</a:t>
            </a:r>
            <a:endParaRPr/>
          </a:p>
        </p:txBody>
      </p:sp>
      <p:pic>
        <p:nvPicPr>
          <p:cNvPr id="147" name="Google Shape;147;p26"/>
          <p:cNvPicPr preferRelativeResize="0"/>
          <p:nvPr/>
        </p:nvPicPr>
        <p:blipFill>
          <a:blip r:embed="rId3">
            <a:alphaModFix/>
          </a:blip>
          <a:stretch>
            <a:fillRect/>
          </a:stretch>
        </p:blipFill>
        <p:spPr>
          <a:xfrm>
            <a:off x="449000" y="976700"/>
            <a:ext cx="5506749" cy="2100450"/>
          </a:xfrm>
          <a:prstGeom prst="rect">
            <a:avLst/>
          </a:prstGeom>
          <a:noFill/>
          <a:ln>
            <a:noFill/>
          </a:ln>
        </p:spPr>
      </p:pic>
      <p:pic>
        <p:nvPicPr>
          <p:cNvPr id="148" name="Google Shape;148;p26"/>
          <p:cNvPicPr preferRelativeResize="0"/>
          <p:nvPr/>
        </p:nvPicPr>
        <p:blipFill>
          <a:blip r:embed="rId4">
            <a:alphaModFix/>
          </a:blip>
          <a:stretch>
            <a:fillRect/>
          </a:stretch>
        </p:blipFill>
        <p:spPr>
          <a:xfrm>
            <a:off x="5427100" y="1321681"/>
            <a:ext cx="3716900" cy="2394325"/>
          </a:xfrm>
          <a:prstGeom prst="rect">
            <a:avLst/>
          </a:prstGeom>
          <a:noFill/>
          <a:ln>
            <a:noFill/>
          </a:ln>
        </p:spPr>
      </p:pic>
      <p:sp>
        <p:nvSpPr>
          <p:cNvPr id="149" name="Google Shape;149;p26"/>
          <p:cNvSpPr txBox="1"/>
          <p:nvPr/>
        </p:nvSpPr>
        <p:spPr>
          <a:xfrm>
            <a:off x="4572000" y="546131"/>
            <a:ext cx="4260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dirty="0">
                <a:solidFill>
                  <a:srgbClr val="FF0000"/>
                </a:solidFill>
                <a:latin typeface="Times New Roman" panose="02020603050405020304" pitchFamily="18" charset="0"/>
                <a:cs typeface="Times New Roman" panose="02020603050405020304" pitchFamily="18" charset="0"/>
              </a:rPr>
              <a:t>Remember converting back after prediction!</a:t>
            </a:r>
            <a:endParaRPr sz="1800" dirty="0">
              <a:solidFill>
                <a:srgbClr val="FF0000"/>
              </a:solidFill>
              <a:latin typeface="Times New Roman" panose="02020603050405020304" pitchFamily="18" charset="0"/>
              <a:cs typeface="Times New Roman" panose="02020603050405020304" pitchFamily="18" charset="0"/>
            </a:endParaRPr>
          </a:p>
        </p:txBody>
      </p:sp>
      <p:sp>
        <p:nvSpPr>
          <p:cNvPr id="6" name="Google Shape;55;p13"/>
          <p:cNvSpPr txBox="1">
            <a:spLocks/>
          </p:cNvSpPr>
          <p:nvPr/>
        </p:nvSpPr>
        <p:spPr>
          <a:xfrm>
            <a:off x="197316" y="3134139"/>
            <a:ext cx="5229784" cy="1943100"/>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altLang="zh-CN" sz="1600" dirty="0" smtClean="0">
                <a:solidFill>
                  <a:schemeClr val="tx1"/>
                </a:solidFill>
              </a:rPr>
              <a:t>So we </a:t>
            </a:r>
            <a:r>
              <a:rPr lang="en-US" altLang="zh-CN" sz="1600" dirty="0">
                <a:solidFill>
                  <a:schemeClr val="tx1"/>
                </a:solidFill>
              </a:rPr>
              <a:t>use </a:t>
            </a:r>
            <a:r>
              <a:rPr lang="en-US" altLang="zh-CN" sz="1600" dirty="0" smtClean="0">
                <a:solidFill>
                  <a:schemeClr val="tx1"/>
                </a:solidFill>
              </a:rPr>
              <a:t>Log-transformation to pull it at the </a:t>
            </a:r>
            <a:r>
              <a:rPr lang="en-US" altLang="zh-CN" sz="1600" dirty="0" smtClean="0">
                <a:solidFill>
                  <a:schemeClr val="tx1"/>
                </a:solidFill>
              </a:rPr>
              <a:t>center.</a:t>
            </a:r>
            <a:endParaRPr lang="en-US" altLang="zh-CN" sz="1600" dirty="0" smtClean="0">
              <a:solidFill>
                <a:schemeClr val="tx1"/>
              </a:solidFill>
            </a:endParaRPr>
          </a:p>
          <a:p>
            <a:pPr marL="0" lvl="0" indent="0" algn="l"/>
            <a:r>
              <a:rPr lang="en-US" altLang="zh-CN" sz="1600" dirty="0" smtClean="0">
                <a:solidFill>
                  <a:schemeClr val="tx1"/>
                </a:solidFill>
              </a:rPr>
              <a:t>And there is one thing I have to mention that do </a:t>
            </a:r>
            <a:r>
              <a:rPr lang="en-US" altLang="zh-CN" sz="1600" dirty="0" smtClean="0">
                <a:solidFill>
                  <a:schemeClr val="tx1"/>
                </a:solidFill>
                <a:latin typeface="Times New Roman" panose="02020603050405020304" pitchFamily="18" charset="0"/>
                <a:cs typeface="Times New Roman" panose="02020603050405020304" pitchFamily="18" charset="0"/>
              </a:rPr>
              <a:t>Remember </a:t>
            </a:r>
            <a:r>
              <a:rPr lang="en-US" altLang="zh-CN" sz="1600" dirty="0">
                <a:solidFill>
                  <a:schemeClr val="tx1"/>
                </a:solidFill>
                <a:latin typeface="Times New Roman" panose="02020603050405020304" pitchFamily="18" charset="0"/>
                <a:cs typeface="Times New Roman" panose="02020603050405020304" pitchFamily="18" charset="0"/>
              </a:rPr>
              <a:t>converting back after prediction</a:t>
            </a:r>
            <a:r>
              <a:rPr lang="en-US" altLang="zh-CN" sz="1600" dirty="0" smtClean="0">
                <a:solidFill>
                  <a:schemeClr val="tx1"/>
                </a:solidFill>
                <a:latin typeface="Times New Roman" panose="02020603050405020304" pitchFamily="18" charset="0"/>
                <a:cs typeface="Times New Roman" panose="02020603050405020304" pitchFamily="18" charset="0"/>
              </a:rPr>
              <a:t>!</a:t>
            </a:r>
          </a:p>
          <a:p>
            <a:pPr marL="0" lvl="0" indent="0" algn="l"/>
            <a:r>
              <a:rPr lang="en-US" altLang="zh-CN" sz="1600" dirty="0" smtClean="0">
                <a:solidFill>
                  <a:schemeClr val="tx1"/>
                </a:solidFill>
                <a:latin typeface="Times New Roman" panose="02020603050405020304" pitchFamily="18" charset="0"/>
                <a:cs typeface="Times New Roman" panose="02020603050405020304" pitchFamily="18" charset="0"/>
              </a:rPr>
              <a:t>Because at first time we forget to convert the </a:t>
            </a:r>
            <a:r>
              <a:rPr lang="en-US" altLang="zh-CN" sz="1600" dirty="0" smtClean="0">
                <a:solidFill>
                  <a:schemeClr val="tx1"/>
                </a:solidFill>
              </a:rPr>
              <a:t>normally distributed to the </a:t>
            </a:r>
            <a:r>
              <a:rPr lang="en-US" altLang="zh-CN" sz="1600" dirty="0" err="1" smtClean="0">
                <a:solidFill>
                  <a:schemeClr val="tx1"/>
                </a:solidFill>
              </a:rPr>
              <a:t>origional</a:t>
            </a:r>
            <a:r>
              <a:rPr lang="en-US" altLang="zh-CN" sz="1600" dirty="0" smtClean="0">
                <a:solidFill>
                  <a:schemeClr val="tx1"/>
                </a:solidFill>
              </a:rPr>
              <a:t> one we got very pool score. </a:t>
            </a:r>
            <a:endParaRPr lang="en-US" altLang="zh-CN" sz="1600" dirty="0">
              <a:solidFill>
                <a:schemeClr val="tx1"/>
              </a:solidFill>
              <a:latin typeface="Times New Roman" panose="02020603050405020304" pitchFamily="18" charset="0"/>
              <a:cs typeface="Times New Roman" panose="02020603050405020304" pitchFamily="18" charset="0"/>
            </a:endParaRPr>
          </a:p>
          <a:p>
            <a:pPr marL="0" indent="0" algn="l"/>
            <a:endParaRPr lang="en-US" altLang="zh-CN" sz="1600" dirty="0" smtClean="0">
              <a:solidFill>
                <a:schemeClr val="tx1"/>
              </a:solidFill>
            </a:endParaRPr>
          </a:p>
          <a:p>
            <a:pPr marL="0" indent="0" algn="l"/>
            <a:endParaRPr lang="en-US" sz="16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4"/>
            <a:ext cx="8520600" cy="885935"/>
          </a:xfrm>
          <a:prstGeom prst="rect">
            <a:avLst/>
          </a:prstGeom>
        </p:spPr>
        <p:txBody>
          <a:bodyPr spcFirstLastPara="1" wrap="square" lIns="91425" tIns="91425" rIns="91425" bIns="91425" anchor="t" anchorCtr="0">
            <a:noAutofit/>
          </a:bodyPr>
          <a:lstStyle/>
          <a:p>
            <a:r>
              <a:rPr lang="zh-CN" dirty="0"/>
              <a:t>Filling In Missing Value </a:t>
            </a:r>
            <a:r>
              <a:rPr lang="en-US" altLang="zh-CN" dirty="0"/>
              <a:t>--</a:t>
            </a:r>
            <a:r>
              <a:rPr lang="zh-CN" dirty="0"/>
              <a:t> </a:t>
            </a:r>
            <a:r>
              <a:rPr lang="en-US" altLang="zh-CN" dirty="0"/>
              <a:t>Merge </a:t>
            </a:r>
            <a:r>
              <a:rPr lang="zh-CN" dirty="0"/>
              <a:t>train &amp; test</a:t>
            </a:r>
            <a:endParaRPr lang="en-US" dirty="0"/>
          </a:p>
          <a:p>
            <a:pPr marL="0" lvl="0" indent="0" algn="l" rtl="0">
              <a:spcBef>
                <a:spcPts val="0"/>
              </a:spcBef>
              <a:spcAft>
                <a:spcPts val="0"/>
              </a:spcAft>
              <a:buNone/>
            </a:pPr>
            <a:r>
              <a:rPr lang="zh-CN" sz="2400" dirty="0"/>
              <a:t>Calculat</a:t>
            </a:r>
            <a:r>
              <a:rPr lang="en-US" altLang="zh-CN" sz="2400" dirty="0"/>
              <a:t>e</a:t>
            </a:r>
            <a:r>
              <a:rPr lang="zh-CN" sz="2400" dirty="0"/>
              <a:t> Missing </a:t>
            </a:r>
            <a:r>
              <a:rPr lang="en-US" altLang="zh-CN" sz="2400" dirty="0"/>
              <a:t>R</a:t>
            </a:r>
            <a:r>
              <a:rPr lang="zh-CN" sz="2400" dirty="0"/>
              <a:t>atio</a:t>
            </a:r>
            <a:endParaRPr sz="2400" dirty="0"/>
          </a:p>
        </p:txBody>
      </p:sp>
      <p:pic>
        <p:nvPicPr>
          <p:cNvPr id="156" name="Google Shape;156;p27"/>
          <p:cNvPicPr preferRelativeResize="0"/>
          <p:nvPr/>
        </p:nvPicPr>
        <p:blipFill>
          <a:blip r:embed="rId3">
            <a:alphaModFix/>
          </a:blip>
          <a:stretch>
            <a:fillRect/>
          </a:stretch>
        </p:blipFill>
        <p:spPr>
          <a:xfrm>
            <a:off x="6628899" y="2157011"/>
            <a:ext cx="1785075" cy="2763775"/>
          </a:xfrm>
          <a:prstGeom prst="rect">
            <a:avLst/>
          </a:prstGeom>
          <a:noFill/>
          <a:ln>
            <a:noFill/>
          </a:ln>
        </p:spPr>
      </p:pic>
      <p:pic>
        <p:nvPicPr>
          <p:cNvPr id="2" name="图片 1">
            <a:extLst>
              <a:ext uri="{FF2B5EF4-FFF2-40B4-BE49-F238E27FC236}">
                <a16:creationId xmlns:a16="http://schemas.microsoft.com/office/drawing/2014/main" id="{536E437E-A0DF-C947-A256-C9D949358CE5}"/>
              </a:ext>
            </a:extLst>
          </p:cNvPr>
          <p:cNvPicPr>
            <a:picLocks noChangeAspect="1"/>
          </p:cNvPicPr>
          <p:nvPr/>
        </p:nvPicPr>
        <p:blipFill>
          <a:blip r:embed="rId4"/>
          <a:stretch>
            <a:fillRect/>
          </a:stretch>
        </p:blipFill>
        <p:spPr>
          <a:xfrm>
            <a:off x="360947" y="1420077"/>
            <a:ext cx="8422105" cy="736934"/>
          </a:xfrm>
          <a:prstGeom prst="rect">
            <a:avLst/>
          </a:prstGeom>
        </p:spPr>
      </p:pic>
      <p:sp>
        <p:nvSpPr>
          <p:cNvPr id="5" name="Google Shape;55;p13"/>
          <p:cNvSpPr txBox="1">
            <a:spLocks/>
          </p:cNvSpPr>
          <p:nvPr/>
        </p:nvSpPr>
        <p:spPr>
          <a:xfrm>
            <a:off x="311700" y="3008243"/>
            <a:ext cx="6234874" cy="1364335"/>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altLang="zh-CN" sz="1800" dirty="0" smtClean="0">
                <a:solidFill>
                  <a:schemeClr val="tx1"/>
                </a:solidFill>
              </a:rPr>
              <a:t>Then we try to find the missing value and to fill in them.</a:t>
            </a:r>
          </a:p>
          <a:p>
            <a:pPr marL="0" indent="0" algn="l"/>
            <a:r>
              <a:rPr lang="en-US" sz="1800" dirty="0" smtClean="0">
                <a:solidFill>
                  <a:schemeClr val="tx1"/>
                </a:solidFill>
              </a:rPr>
              <a:t>Here we use  pandas </a:t>
            </a:r>
            <a:r>
              <a:rPr lang="en-US" sz="1800" dirty="0" smtClean="0">
                <a:solidFill>
                  <a:schemeClr val="tx1"/>
                </a:solidFill>
              </a:rPr>
              <a:t>function: </a:t>
            </a:r>
            <a:r>
              <a:rPr lang="en-US" sz="1800" dirty="0" smtClean="0">
                <a:solidFill>
                  <a:schemeClr val="tx1"/>
                </a:solidFill>
              </a:rPr>
              <a:t>point </a:t>
            </a:r>
            <a:r>
              <a:rPr lang="en-US" sz="1800" dirty="0" err="1" smtClean="0">
                <a:solidFill>
                  <a:schemeClr val="tx1"/>
                </a:solidFill>
              </a:rPr>
              <a:t>is_null</a:t>
            </a:r>
            <a:r>
              <a:rPr lang="en-US" sz="1800" dirty="0" smtClean="0">
                <a:solidFill>
                  <a:schemeClr val="tx1"/>
                </a:solidFill>
              </a:rPr>
              <a:t> </a:t>
            </a:r>
            <a:r>
              <a:rPr lang="en-US" sz="1800" dirty="0" smtClean="0">
                <a:solidFill>
                  <a:schemeClr val="tx1"/>
                </a:solidFill>
              </a:rPr>
              <a:t>divided by the length of all data to calculate the missing ratio</a:t>
            </a:r>
            <a:endParaRPr lang="en-US" sz="1800"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158775" y="8450"/>
            <a:ext cx="8520600" cy="903163"/>
          </a:xfrm>
          <a:prstGeom prst="rect">
            <a:avLst/>
          </a:prstGeom>
        </p:spPr>
        <p:txBody>
          <a:bodyPr spcFirstLastPara="1" wrap="square" lIns="91425" tIns="91425" rIns="91425" bIns="91425" anchor="t" anchorCtr="0">
            <a:noAutofit/>
          </a:bodyPr>
          <a:lstStyle/>
          <a:p>
            <a:r>
              <a:rPr lang="zh-CN" sz="2000" dirty="0"/>
              <a:t>Filling In Missing Value --- Merge</a:t>
            </a:r>
            <a:r>
              <a:rPr lang="zh-CN" altLang="en-US" sz="2000" dirty="0"/>
              <a:t> </a:t>
            </a:r>
            <a:r>
              <a:rPr lang="zh-CN" sz="2000" dirty="0"/>
              <a:t>train &amp; test</a:t>
            </a:r>
            <a:endParaRPr lang="zh-CN" altLang="en-US" sz="2000" dirty="0"/>
          </a:p>
          <a:p>
            <a:pPr marL="0" lvl="0" indent="0" algn="l" rtl="0">
              <a:spcBef>
                <a:spcPts val="0"/>
              </a:spcBef>
              <a:spcAft>
                <a:spcPts val="0"/>
              </a:spcAft>
              <a:buNone/>
            </a:pPr>
            <a:r>
              <a:rPr lang="zh-CN" sz="1800" dirty="0"/>
              <a:t>Fill in non-numeric value</a:t>
            </a:r>
            <a:endParaRPr sz="1800" dirty="0"/>
          </a:p>
        </p:txBody>
      </p:sp>
      <p:sp>
        <p:nvSpPr>
          <p:cNvPr id="168" name="Google Shape;168;p28"/>
          <p:cNvSpPr txBox="1"/>
          <p:nvPr/>
        </p:nvSpPr>
        <p:spPr>
          <a:xfrm>
            <a:off x="158775" y="625263"/>
            <a:ext cx="4107375" cy="572700"/>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pPr>
            <a:r>
              <a:rPr lang="zh-CN" sz="1800" dirty="0">
                <a:latin typeface="Times New Roman" panose="02020603050405020304" pitchFamily="18" charset="0"/>
                <a:cs typeface="Times New Roman" panose="02020603050405020304" pitchFamily="18" charset="0"/>
              </a:rPr>
              <a:t>NA has meaning:</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fill</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with</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“None”</a:t>
            </a:r>
            <a:endParaRPr sz="18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AB02D73E-C7A4-3543-87BD-BE429E669CEB}"/>
              </a:ext>
            </a:extLst>
          </p:cNvPr>
          <p:cNvPicPr>
            <a:picLocks noChangeAspect="1"/>
          </p:cNvPicPr>
          <p:nvPr/>
        </p:nvPicPr>
        <p:blipFill>
          <a:blip r:embed="rId3"/>
          <a:stretch>
            <a:fillRect/>
          </a:stretch>
        </p:blipFill>
        <p:spPr>
          <a:xfrm>
            <a:off x="158775" y="1076887"/>
            <a:ext cx="8594335" cy="2202298"/>
          </a:xfrm>
          <a:prstGeom prst="rect">
            <a:avLst/>
          </a:prstGeom>
        </p:spPr>
      </p:pic>
      <p:pic>
        <p:nvPicPr>
          <p:cNvPr id="3" name="图片 2">
            <a:extLst>
              <a:ext uri="{FF2B5EF4-FFF2-40B4-BE49-F238E27FC236}">
                <a16:creationId xmlns:a16="http://schemas.microsoft.com/office/drawing/2014/main" id="{38D92E1D-1AD5-0048-B587-1675BFF50806}"/>
              </a:ext>
            </a:extLst>
          </p:cNvPr>
          <p:cNvPicPr>
            <a:picLocks noChangeAspect="1"/>
          </p:cNvPicPr>
          <p:nvPr/>
        </p:nvPicPr>
        <p:blipFill>
          <a:blip r:embed="rId4"/>
          <a:stretch>
            <a:fillRect/>
          </a:stretch>
        </p:blipFill>
        <p:spPr>
          <a:xfrm>
            <a:off x="158774" y="3279185"/>
            <a:ext cx="8594335" cy="571500"/>
          </a:xfrm>
          <a:prstGeom prst="rect">
            <a:avLst/>
          </a:prstGeom>
        </p:spPr>
      </p:pic>
      <p:sp>
        <p:nvSpPr>
          <p:cNvPr id="6" name="Google Shape;55;p13"/>
          <p:cNvSpPr txBox="1">
            <a:spLocks/>
          </p:cNvSpPr>
          <p:nvPr/>
        </p:nvSpPr>
        <p:spPr>
          <a:xfrm>
            <a:off x="158776" y="3869684"/>
            <a:ext cx="8698786" cy="117050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smtClean="0">
                <a:solidFill>
                  <a:schemeClr val="tx1"/>
                </a:solidFill>
              </a:rPr>
              <a:t>Specifically</a:t>
            </a:r>
            <a:r>
              <a:rPr lang="en-US" sz="1800" dirty="0">
                <a:solidFill>
                  <a:schemeClr val="tx1"/>
                </a:solidFill>
              </a:rPr>
              <a:t>, </a:t>
            </a:r>
            <a:r>
              <a:rPr lang="en-US" sz="1800" dirty="0" smtClean="0">
                <a:solidFill>
                  <a:schemeClr val="tx1"/>
                </a:solidFill>
              </a:rPr>
              <a:t>for non-numeric missing value, if missing value </a:t>
            </a:r>
            <a:r>
              <a:rPr lang="en-US" sz="1800" dirty="0">
                <a:solidFill>
                  <a:schemeClr val="tx1"/>
                </a:solidFill>
              </a:rPr>
              <a:t>has meaning, we fill with “None</a:t>
            </a:r>
            <a:r>
              <a:rPr lang="en-US" sz="1800" dirty="0" smtClean="0">
                <a:solidFill>
                  <a:schemeClr val="tx1"/>
                </a:solidFill>
              </a:rPr>
              <a:t>”. For </a:t>
            </a:r>
            <a:r>
              <a:rPr lang="en-US" sz="1800" dirty="0">
                <a:solidFill>
                  <a:schemeClr val="tx1"/>
                </a:solidFill>
              </a:rPr>
              <a:t>example, missing value of </a:t>
            </a:r>
            <a:r>
              <a:rPr lang="en-US" sz="1800" dirty="0" err="1">
                <a:solidFill>
                  <a:schemeClr val="tx1"/>
                </a:solidFill>
              </a:rPr>
              <a:t>PoolQC</a:t>
            </a:r>
            <a:r>
              <a:rPr lang="en-US" sz="1800" dirty="0">
                <a:solidFill>
                  <a:schemeClr val="tx1"/>
                </a:solidFill>
              </a:rPr>
              <a:t> means </a:t>
            </a:r>
            <a:r>
              <a:rPr lang="en-US" altLang="zh-CN" sz="1800" dirty="0">
                <a:solidFill>
                  <a:schemeClr val="tx1"/>
                </a:solidFill>
              </a:rPr>
              <a:t>no pool so we fill with none</a:t>
            </a:r>
            <a:endParaRPr lang="en-US" sz="1800" dirty="0">
              <a:solidFill>
                <a:schemeClr val="tx1"/>
              </a:solidFill>
            </a:endParaRPr>
          </a:p>
          <a:p>
            <a:pPr marL="0" lvl="0" indent="0" algn="l"/>
            <a:endParaRPr lang="en-US" sz="18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311700" y="306624"/>
            <a:ext cx="8520600" cy="959537"/>
          </a:xfrm>
          <a:prstGeom prst="rect">
            <a:avLst/>
          </a:prstGeom>
        </p:spPr>
        <p:txBody>
          <a:bodyPr spcFirstLastPara="1" wrap="square" lIns="91425" tIns="91425" rIns="91425" bIns="91425" anchor="t" anchorCtr="0">
            <a:noAutofit/>
          </a:bodyPr>
          <a:lstStyle/>
          <a:p>
            <a:r>
              <a:rPr lang="zh-CN" dirty="0"/>
              <a:t>Filling In Missing Value --- Merg</a:t>
            </a:r>
            <a:r>
              <a:rPr lang="en-US" altLang="zh-CN" dirty="0"/>
              <a:t>e</a:t>
            </a:r>
            <a:r>
              <a:rPr lang="zh-CN" dirty="0"/>
              <a:t> train &amp; test</a:t>
            </a:r>
            <a:endParaRPr lang="en-US" dirty="0"/>
          </a:p>
          <a:p>
            <a:pPr marL="0" lvl="0" indent="0" algn="l" rtl="0">
              <a:spcBef>
                <a:spcPts val="0"/>
              </a:spcBef>
              <a:spcAft>
                <a:spcPts val="0"/>
              </a:spcAft>
              <a:buNone/>
            </a:pPr>
            <a:r>
              <a:rPr lang="zh-CN" sz="2400" dirty="0"/>
              <a:t>Fill in non-numeric value</a:t>
            </a:r>
            <a:endParaRPr sz="2400" dirty="0"/>
          </a:p>
        </p:txBody>
      </p:sp>
      <p:sp>
        <p:nvSpPr>
          <p:cNvPr id="176" name="Google Shape;176;p29"/>
          <p:cNvSpPr txBox="1"/>
          <p:nvPr/>
        </p:nvSpPr>
        <p:spPr>
          <a:xfrm>
            <a:off x="311700" y="1066656"/>
            <a:ext cx="3696687" cy="39900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dirty="0">
                <a:latin typeface="Times New Roman" panose="02020603050405020304" pitchFamily="18" charset="0"/>
                <a:cs typeface="Times New Roman" panose="02020603050405020304" pitchFamily="18" charset="0"/>
              </a:rPr>
              <a:t>NA has no meaning:</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fill</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with</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mode</a:t>
            </a:r>
            <a:endParaRPr sz="18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1A6867A7-250C-F547-A69E-4A71862500C5}"/>
              </a:ext>
            </a:extLst>
          </p:cNvPr>
          <p:cNvPicPr>
            <a:picLocks noChangeAspect="1"/>
          </p:cNvPicPr>
          <p:nvPr/>
        </p:nvPicPr>
        <p:blipFill>
          <a:blip r:embed="rId3"/>
          <a:stretch>
            <a:fillRect/>
          </a:stretch>
        </p:blipFill>
        <p:spPr>
          <a:xfrm>
            <a:off x="394061" y="2188194"/>
            <a:ext cx="8520600" cy="1455514"/>
          </a:xfrm>
          <a:prstGeom prst="rect">
            <a:avLst/>
          </a:prstGeom>
        </p:spPr>
      </p:pic>
      <p:pic>
        <p:nvPicPr>
          <p:cNvPr id="3" name="图片 2">
            <a:extLst>
              <a:ext uri="{FF2B5EF4-FFF2-40B4-BE49-F238E27FC236}">
                <a16:creationId xmlns:a16="http://schemas.microsoft.com/office/drawing/2014/main" id="{77CC1128-E09E-9143-8F1E-4F5DF02F6AF2}"/>
              </a:ext>
            </a:extLst>
          </p:cNvPr>
          <p:cNvPicPr>
            <a:picLocks noChangeAspect="1"/>
          </p:cNvPicPr>
          <p:nvPr/>
        </p:nvPicPr>
        <p:blipFill>
          <a:blip r:embed="rId4"/>
          <a:stretch>
            <a:fillRect/>
          </a:stretch>
        </p:blipFill>
        <p:spPr>
          <a:xfrm>
            <a:off x="394061" y="1465665"/>
            <a:ext cx="8510963" cy="722529"/>
          </a:xfrm>
          <a:prstGeom prst="rect">
            <a:avLst/>
          </a:prstGeom>
        </p:spPr>
      </p:pic>
      <p:sp>
        <p:nvSpPr>
          <p:cNvPr id="6" name="Google Shape;55;p13"/>
          <p:cNvSpPr txBox="1">
            <a:spLocks/>
          </p:cNvSpPr>
          <p:nvPr/>
        </p:nvSpPr>
        <p:spPr>
          <a:xfrm>
            <a:off x="158776" y="3765049"/>
            <a:ext cx="8698786" cy="117050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smtClean="0">
                <a:solidFill>
                  <a:schemeClr val="tx1"/>
                </a:solidFill>
              </a:rPr>
              <a:t>and, for non-numeric missing value, if missing value </a:t>
            </a:r>
            <a:r>
              <a:rPr lang="en-US" sz="1800" dirty="0">
                <a:solidFill>
                  <a:schemeClr val="tx1"/>
                </a:solidFill>
              </a:rPr>
              <a:t>has </a:t>
            </a:r>
            <a:r>
              <a:rPr lang="en-US" sz="1800" dirty="0" smtClean="0">
                <a:solidFill>
                  <a:schemeClr val="tx1"/>
                </a:solidFill>
              </a:rPr>
              <a:t>no meaning</a:t>
            </a:r>
            <a:r>
              <a:rPr lang="en-US" sz="1800" dirty="0">
                <a:solidFill>
                  <a:schemeClr val="tx1"/>
                </a:solidFill>
              </a:rPr>
              <a:t>, we fill with </a:t>
            </a:r>
            <a:r>
              <a:rPr lang="en-US" sz="1800" dirty="0" smtClean="0">
                <a:solidFill>
                  <a:schemeClr val="tx1"/>
                </a:solidFill>
              </a:rPr>
              <a:t>mode. </a:t>
            </a:r>
            <a:endParaRPr lang="en-US" sz="18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0" y="-176681"/>
            <a:ext cx="8520600" cy="903175"/>
          </a:xfrm>
          <a:prstGeom prst="rect">
            <a:avLst/>
          </a:prstGeom>
        </p:spPr>
        <p:txBody>
          <a:bodyPr spcFirstLastPara="1" wrap="square" lIns="91425" tIns="91425" rIns="91425" bIns="91425" anchor="t" anchorCtr="0">
            <a:noAutofit/>
          </a:bodyPr>
          <a:lstStyle/>
          <a:p>
            <a:r>
              <a:rPr lang="zh-CN" sz="2400" dirty="0"/>
              <a:t>Filling In Missing Value --- Mer</a:t>
            </a:r>
            <a:r>
              <a:rPr lang="en-US" altLang="zh-CN" sz="2400" dirty="0" err="1"/>
              <a:t>ge</a:t>
            </a:r>
            <a:r>
              <a:rPr lang="zh-CN" sz="2400" dirty="0"/>
              <a:t> train &amp; test</a:t>
            </a:r>
            <a:endParaRPr lang="en-US" sz="2400" dirty="0"/>
          </a:p>
          <a:p>
            <a:pPr marL="0" lvl="0" indent="0" algn="l" rtl="0">
              <a:spcBef>
                <a:spcPts val="0"/>
              </a:spcBef>
              <a:spcAft>
                <a:spcPts val="0"/>
              </a:spcAft>
              <a:buNone/>
            </a:pPr>
            <a:r>
              <a:rPr lang="zh-CN" sz="2000" dirty="0"/>
              <a:t>Fill in numeric value</a:t>
            </a:r>
            <a:endParaRPr sz="2000" dirty="0"/>
          </a:p>
        </p:txBody>
      </p:sp>
      <p:sp>
        <p:nvSpPr>
          <p:cNvPr id="185" name="Google Shape;185;p30"/>
          <p:cNvSpPr txBox="1"/>
          <p:nvPr/>
        </p:nvSpPr>
        <p:spPr>
          <a:xfrm>
            <a:off x="0" y="554319"/>
            <a:ext cx="3637800" cy="3443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i="1" dirty="0">
                <a:latin typeface="Times New Roman" panose="02020603050405020304" pitchFamily="18" charset="0"/>
                <a:cs typeface="Times New Roman" panose="02020603050405020304" pitchFamily="18" charset="0"/>
              </a:rPr>
              <a:t>Group by</a:t>
            </a:r>
            <a:r>
              <a:rPr lang="zh-CN" altLang="en-US" sz="1800" i="1" dirty="0">
                <a:latin typeface="Times New Roman" panose="02020603050405020304" pitchFamily="18" charset="0"/>
                <a:cs typeface="Times New Roman" panose="02020603050405020304" pitchFamily="18" charset="0"/>
              </a:rPr>
              <a:t> </a:t>
            </a:r>
            <a:r>
              <a:rPr lang="en-US" altLang="zh-CN" sz="1800" i="1" dirty="0">
                <a:latin typeface="Times New Roman" panose="02020603050405020304" pitchFamily="18" charset="0"/>
                <a:cs typeface="Times New Roman" panose="02020603050405020304" pitchFamily="18" charset="0"/>
              </a:rPr>
              <a:t>→</a:t>
            </a:r>
            <a:r>
              <a:rPr lang="zh-CN" altLang="en-US" sz="1800" i="1"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fill</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with</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median</a:t>
            </a:r>
            <a:endParaRPr sz="1800" dirty="0">
              <a:latin typeface="Times New Roman" panose="02020603050405020304" pitchFamily="18" charset="0"/>
              <a:cs typeface="Times New Roman" panose="02020603050405020304" pitchFamily="18" charset="0"/>
            </a:endParaRPr>
          </a:p>
        </p:txBody>
      </p:sp>
      <p:sp>
        <p:nvSpPr>
          <p:cNvPr id="186" name="Google Shape;186;p30"/>
          <p:cNvSpPr txBox="1"/>
          <p:nvPr/>
        </p:nvSpPr>
        <p:spPr>
          <a:xfrm>
            <a:off x="0" y="1710773"/>
            <a:ext cx="8284739" cy="44495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800" dirty="0">
                <a:latin typeface="Times New Roman" panose="02020603050405020304" pitchFamily="18" charset="0"/>
                <a:cs typeface="Times New Roman" panose="02020603050405020304" pitchFamily="18" charset="0"/>
              </a:rPr>
              <a:t>The house has no garage or no basement, its numeric values </a:t>
            </a:r>
            <a:r>
              <a:rPr lang="en-US" altLang="zh-CN" sz="1800" dirty="0">
                <a:latin typeface="Times New Roman" panose="02020603050405020304" pitchFamily="18" charset="0"/>
                <a:cs typeface="Times New Roman" panose="02020603050405020304" pitchFamily="18" charset="0"/>
              </a:rPr>
              <a:t>will</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be</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filled</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with</a:t>
            </a:r>
            <a:r>
              <a:rPr lang="zh-CN" altLang="en-US" sz="1800" dirty="0">
                <a:latin typeface="Times New Roman" panose="02020603050405020304" pitchFamily="18" charset="0"/>
                <a:cs typeface="Times New Roman" panose="02020603050405020304" pitchFamily="18" charset="0"/>
              </a:rPr>
              <a:t> </a:t>
            </a:r>
            <a:r>
              <a:rPr lang="en-US" altLang="zh-CN" sz="1800" dirty="0">
                <a:latin typeface="Times New Roman" panose="02020603050405020304" pitchFamily="18" charset="0"/>
                <a:cs typeface="Times New Roman" panose="02020603050405020304" pitchFamily="18" charset="0"/>
              </a:rPr>
              <a:t>0</a:t>
            </a:r>
            <a:r>
              <a:rPr lang="zh-CN"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B41BB88B-A127-2E46-B5CE-201C8298A2E0}"/>
              </a:ext>
            </a:extLst>
          </p:cNvPr>
          <p:cNvPicPr>
            <a:picLocks noChangeAspect="1"/>
          </p:cNvPicPr>
          <p:nvPr/>
        </p:nvPicPr>
        <p:blipFill>
          <a:blip r:embed="rId3"/>
          <a:stretch>
            <a:fillRect/>
          </a:stretch>
        </p:blipFill>
        <p:spPr>
          <a:xfrm>
            <a:off x="88569" y="964233"/>
            <a:ext cx="8839200" cy="749459"/>
          </a:xfrm>
          <a:prstGeom prst="rect">
            <a:avLst/>
          </a:prstGeom>
        </p:spPr>
      </p:pic>
      <p:pic>
        <p:nvPicPr>
          <p:cNvPr id="3" name="图片 2">
            <a:extLst>
              <a:ext uri="{FF2B5EF4-FFF2-40B4-BE49-F238E27FC236}">
                <a16:creationId xmlns:a16="http://schemas.microsoft.com/office/drawing/2014/main" id="{6EDB421F-470B-B844-93C1-7145332CB31A}"/>
              </a:ext>
            </a:extLst>
          </p:cNvPr>
          <p:cNvPicPr>
            <a:picLocks noChangeAspect="1"/>
          </p:cNvPicPr>
          <p:nvPr/>
        </p:nvPicPr>
        <p:blipFill>
          <a:blip r:embed="rId4"/>
          <a:stretch>
            <a:fillRect/>
          </a:stretch>
        </p:blipFill>
        <p:spPr>
          <a:xfrm>
            <a:off x="158776" y="2155730"/>
            <a:ext cx="8839200" cy="564205"/>
          </a:xfrm>
          <a:prstGeom prst="rect">
            <a:avLst/>
          </a:prstGeom>
        </p:spPr>
      </p:pic>
      <p:pic>
        <p:nvPicPr>
          <p:cNvPr id="4" name="图片 3">
            <a:extLst>
              <a:ext uri="{FF2B5EF4-FFF2-40B4-BE49-F238E27FC236}">
                <a16:creationId xmlns:a16="http://schemas.microsoft.com/office/drawing/2014/main" id="{CABBB2C4-BC6A-5141-9F8B-15264F110EC1}"/>
              </a:ext>
            </a:extLst>
          </p:cNvPr>
          <p:cNvPicPr>
            <a:picLocks noChangeAspect="1"/>
          </p:cNvPicPr>
          <p:nvPr/>
        </p:nvPicPr>
        <p:blipFill>
          <a:blip r:embed="rId5"/>
          <a:stretch>
            <a:fillRect/>
          </a:stretch>
        </p:blipFill>
        <p:spPr>
          <a:xfrm>
            <a:off x="158776" y="2719935"/>
            <a:ext cx="8839200" cy="609982"/>
          </a:xfrm>
          <a:prstGeom prst="rect">
            <a:avLst/>
          </a:prstGeom>
        </p:spPr>
      </p:pic>
      <p:pic>
        <p:nvPicPr>
          <p:cNvPr id="5" name="图片 4">
            <a:extLst>
              <a:ext uri="{FF2B5EF4-FFF2-40B4-BE49-F238E27FC236}">
                <a16:creationId xmlns:a16="http://schemas.microsoft.com/office/drawing/2014/main" id="{AA202171-84B1-BF4E-95EF-4B5733AC865B}"/>
              </a:ext>
            </a:extLst>
          </p:cNvPr>
          <p:cNvPicPr>
            <a:picLocks noChangeAspect="1"/>
          </p:cNvPicPr>
          <p:nvPr/>
        </p:nvPicPr>
        <p:blipFill>
          <a:blip r:embed="rId6"/>
          <a:stretch>
            <a:fillRect/>
          </a:stretch>
        </p:blipFill>
        <p:spPr>
          <a:xfrm>
            <a:off x="158776" y="3364946"/>
            <a:ext cx="8839200" cy="365073"/>
          </a:xfrm>
          <a:prstGeom prst="rect">
            <a:avLst/>
          </a:prstGeom>
        </p:spPr>
      </p:pic>
      <p:sp>
        <p:nvSpPr>
          <p:cNvPr id="9" name="Google Shape;55;p13"/>
          <p:cNvSpPr txBox="1">
            <a:spLocks/>
          </p:cNvSpPr>
          <p:nvPr/>
        </p:nvSpPr>
        <p:spPr>
          <a:xfrm>
            <a:off x="158776" y="3888928"/>
            <a:ext cx="8698786" cy="117050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smtClean="0">
                <a:solidFill>
                  <a:schemeClr val="tx1"/>
                </a:solidFill>
              </a:rPr>
              <a:t>and, for numeric missing value, if missing value </a:t>
            </a:r>
            <a:r>
              <a:rPr lang="en-US" sz="1800" dirty="0">
                <a:solidFill>
                  <a:schemeClr val="tx1"/>
                </a:solidFill>
              </a:rPr>
              <a:t>has </a:t>
            </a:r>
            <a:r>
              <a:rPr lang="en-US" sz="1800" dirty="0" smtClean="0">
                <a:solidFill>
                  <a:schemeClr val="tx1"/>
                </a:solidFill>
              </a:rPr>
              <a:t>no meaning</a:t>
            </a:r>
            <a:r>
              <a:rPr lang="en-US" sz="1800" dirty="0">
                <a:solidFill>
                  <a:schemeClr val="tx1"/>
                </a:solidFill>
              </a:rPr>
              <a:t>, we fill with </a:t>
            </a:r>
            <a:r>
              <a:rPr lang="en-US" sz="1800" dirty="0" smtClean="0">
                <a:solidFill>
                  <a:schemeClr val="tx1"/>
                </a:solidFill>
              </a:rPr>
              <a:t>median and if it has mean we fill with 0. </a:t>
            </a:r>
            <a:r>
              <a:rPr lang="en-US" sz="1800" dirty="0">
                <a:solidFill>
                  <a:schemeClr val="tx1"/>
                </a:solidFill>
              </a:rPr>
              <a:t>For </a:t>
            </a:r>
            <a:r>
              <a:rPr lang="en-US" sz="1800" dirty="0" smtClean="0">
                <a:solidFill>
                  <a:schemeClr val="tx1"/>
                </a:solidFill>
              </a:rPr>
              <a:t>example</a:t>
            </a:r>
            <a:r>
              <a:rPr lang="en-US" sz="1800" dirty="0">
                <a:solidFill>
                  <a:schemeClr val="tx1"/>
                </a:solidFill>
              </a:rPr>
              <a:t>, here, a house has </a:t>
            </a:r>
            <a:r>
              <a:rPr lang="zh-CN" altLang="zh-CN" sz="1800" dirty="0">
                <a:solidFill>
                  <a:schemeClr val="tx1"/>
                </a:solidFill>
              </a:rPr>
              <a:t>no basement, its numeric values </a:t>
            </a:r>
            <a:r>
              <a:rPr lang="en-US" altLang="zh-CN" sz="1800" dirty="0">
                <a:solidFill>
                  <a:schemeClr val="tx1"/>
                </a:solidFill>
              </a:rPr>
              <a:t>will</a:t>
            </a:r>
            <a:r>
              <a:rPr lang="zh-CN" altLang="en-US" sz="1800" dirty="0">
                <a:solidFill>
                  <a:schemeClr val="tx1"/>
                </a:solidFill>
              </a:rPr>
              <a:t> </a:t>
            </a:r>
            <a:r>
              <a:rPr lang="en-US" altLang="zh-CN" sz="1800" dirty="0">
                <a:solidFill>
                  <a:schemeClr val="tx1"/>
                </a:solidFill>
              </a:rPr>
              <a:t>be</a:t>
            </a:r>
            <a:r>
              <a:rPr lang="zh-CN" altLang="en-US" sz="1800" dirty="0">
                <a:solidFill>
                  <a:schemeClr val="tx1"/>
                </a:solidFill>
              </a:rPr>
              <a:t> </a:t>
            </a:r>
            <a:r>
              <a:rPr lang="en-US" altLang="zh-CN" sz="1800" dirty="0">
                <a:solidFill>
                  <a:schemeClr val="tx1"/>
                </a:solidFill>
              </a:rPr>
              <a:t>filled</a:t>
            </a:r>
            <a:r>
              <a:rPr lang="zh-CN" altLang="en-US" sz="1800" dirty="0">
                <a:solidFill>
                  <a:schemeClr val="tx1"/>
                </a:solidFill>
              </a:rPr>
              <a:t> </a:t>
            </a:r>
            <a:r>
              <a:rPr lang="en-US" altLang="zh-CN" sz="1800" dirty="0">
                <a:solidFill>
                  <a:schemeClr val="tx1"/>
                </a:solidFill>
              </a:rPr>
              <a:t>with</a:t>
            </a:r>
            <a:r>
              <a:rPr lang="zh-CN" altLang="en-US" sz="1800" dirty="0">
                <a:solidFill>
                  <a:schemeClr val="tx1"/>
                </a:solidFill>
              </a:rPr>
              <a:t> </a:t>
            </a:r>
            <a:r>
              <a:rPr lang="en-US" altLang="zh-CN" sz="1800" dirty="0" smtClean="0">
                <a:solidFill>
                  <a:schemeClr val="tx1"/>
                </a:solidFill>
              </a:rPr>
              <a:t>0.</a:t>
            </a:r>
            <a:endParaRPr lang="en-US" sz="18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311700" y="306625"/>
            <a:ext cx="8520600" cy="1117914"/>
          </a:xfrm>
          <a:prstGeom prst="rect">
            <a:avLst/>
          </a:prstGeom>
        </p:spPr>
        <p:txBody>
          <a:bodyPr spcFirstLastPara="1" wrap="square" lIns="91425" tIns="91425" rIns="91425" bIns="91425" anchor="t" anchorCtr="0">
            <a:noAutofit/>
          </a:bodyPr>
          <a:lstStyle/>
          <a:p>
            <a:r>
              <a:rPr lang="zh-CN" dirty="0"/>
              <a:t>Filling In Missing Value --- </a:t>
            </a:r>
            <a:r>
              <a:rPr lang="en-US" altLang="zh-CN" dirty="0" smtClean="0"/>
              <a:t>Merge</a:t>
            </a:r>
            <a:r>
              <a:rPr lang="zh-CN" dirty="0"/>
              <a:t> train &amp; test</a:t>
            </a:r>
            <a:endParaRPr lang="en-US" dirty="0"/>
          </a:p>
          <a:p>
            <a:pPr marL="0" lvl="0" indent="0" algn="l" rtl="0">
              <a:spcBef>
                <a:spcPts val="0"/>
              </a:spcBef>
              <a:spcAft>
                <a:spcPts val="0"/>
              </a:spcAft>
              <a:buNone/>
            </a:pPr>
            <a:r>
              <a:rPr lang="en-US" altLang="zh-CN" sz="2400" dirty="0"/>
              <a:t>Re-c</a:t>
            </a:r>
            <a:r>
              <a:rPr lang="zh-CN" sz="2400" dirty="0"/>
              <a:t>heck </a:t>
            </a:r>
            <a:r>
              <a:rPr lang="en-US" altLang="zh-CN" sz="2400" dirty="0"/>
              <a:t>Missing</a:t>
            </a:r>
            <a:r>
              <a:rPr lang="zh-CN" altLang="en-US" sz="2400" dirty="0"/>
              <a:t> </a:t>
            </a:r>
            <a:r>
              <a:rPr lang="en-US" altLang="zh-CN" sz="2400" dirty="0"/>
              <a:t>Ratio</a:t>
            </a:r>
            <a:endParaRPr sz="2400" dirty="0"/>
          </a:p>
        </p:txBody>
      </p:sp>
      <p:pic>
        <p:nvPicPr>
          <p:cNvPr id="3" name="图片 2">
            <a:extLst>
              <a:ext uri="{FF2B5EF4-FFF2-40B4-BE49-F238E27FC236}">
                <a16:creationId xmlns:a16="http://schemas.microsoft.com/office/drawing/2014/main" id="{6AB40938-CBCF-8C4D-9456-2271D0108C4E}"/>
              </a:ext>
            </a:extLst>
          </p:cNvPr>
          <p:cNvPicPr>
            <a:picLocks noChangeAspect="1"/>
          </p:cNvPicPr>
          <p:nvPr/>
        </p:nvPicPr>
        <p:blipFill>
          <a:blip r:embed="rId3"/>
          <a:stretch>
            <a:fillRect/>
          </a:stretch>
        </p:blipFill>
        <p:spPr>
          <a:xfrm>
            <a:off x="152400" y="1593850"/>
            <a:ext cx="8991600" cy="1955800"/>
          </a:xfrm>
          <a:prstGeom prst="rect">
            <a:avLst/>
          </a:prstGeom>
        </p:spPr>
      </p:pic>
      <p:sp>
        <p:nvSpPr>
          <p:cNvPr id="4" name="Google Shape;55;p13"/>
          <p:cNvSpPr txBox="1">
            <a:spLocks/>
          </p:cNvSpPr>
          <p:nvPr/>
        </p:nvSpPr>
        <p:spPr>
          <a:xfrm>
            <a:off x="158776" y="3765049"/>
            <a:ext cx="8698786" cy="117050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smtClean="0">
                <a:solidFill>
                  <a:schemeClr val="tx1"/>
                </a:solidFill>
              </a:rPr>
              <a:t>Lastly we check the missing value again to  make sure we add all the missing values.</a:t>
            </a:r>
            <a:endParaRPr lang="en-US" sz="18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a:spLocks noGrp="1"/>
          </p:cNvSpPr>
          <p:nvPr>
            <p:ph type="title"/>
          </p:nvPr>
        </p:nvSpPr>
        <p:spPr>
          <a:xfrm>
            <a:off x="0" y="-640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000" dirty="0"/>
              <a:t>Feature Engineering:</a:t>
            </a:r>
            <a:endParaRPr sz="2000" dirty="0"/>
          </a:p>
        </p:txBody>
      </p:sp>
      <p:pic>
        <p:nvPicPr>
          <p:cNvPr id="3" name="图片 2">
            <a:extLst>
              <a:ext uri="{FF2B5EF4-FFF2-40B4-BE49-F238E27FC236}">
                <a16:creationId xmlns:a16="http://schemas.microsoft.com/office/drawing/2014/main" id="{BBF59444-A6BD-114D-88D5-A08CCECA1F73}"/>
              </a:ext>
            </a:extLst>
          </p:cNvPr>
          <p:cNvPicPr>
            <a:picLocks noChangeAspect="1"/>
          </p:cNvPicPr>
          <p:nvPr/>
        </p:nvPicPr>
        <p:blipFill>
          <a:blip r:embed="rId3"/>
          <a:stretch>
            <a:fillRect/>
          </a:stretch>
        </p:blipFill>
        <p:spPr>
          <a:xfrm>
            <a:off x="1090670" y="509413"/>
            <a:ext cx="6297418" cy="3463580"/>
          </a:xfrm>
          <a:prstGeom prst="rect">
            <a:avLst/>
          </a:prstGeom>
        </p:spPr>
      </p:pic>
      <p:sp>
        <p:nvSpPr>
          <p:cNvPr id="5" name="Google Shape;55;p13"/>
          <p:cNvSpPr txBox="1">
            <a:spLocks/>
          </p:cNvSpPr>
          <p:nvPr/>
        </p:nvSpPr>
        <p:spPr>
          <a:xfrm>
            <a:off x="269684" y="4058130"/>
            <a:ext cx="8649029" cy="1076085"/>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600" dirty="0" smtClean="0">
                <a:solidFill>
                  <a:schemeClr val="tx1"/>
                </a:solidFill>
              </a:rPr>
              <a:t>Furthermore, in feature engineering period, we added 13 more features. For example, Here we regard </a:t>
            </a:r>
            <a:r>
              <a:rPr lang="en-US" sz="1600" dirty="0">
                <a:solidFill>
                  <a:schemeClr val="tx1"/>
                </a:solidFill>
              </a:rPr>
              <a:t>the sum of Unfinished square feet of basement area, First Floor square </a:t>
            </a:r>
            <a:r>
              <a:rPr lang="en-US" sz="1600" dirty="0" smtClean="0">
                <a:solidFill>
                  <a:schemeClr val="tx1"/>
                </a:solidFill>
              </a:rPr>
              <a:t>feet and second</a:t>
            </a:r>
            <a:r>
              <a:rPr lang="en-US" altLang="zh-CN" sz="1600" dirty="0" smtClean="0">
                <a:solidFill>
                  <a:schemeClr val="tx1"/>
                </a:solidFill>
              </a:rPr>
              <a:t> </a:t>
            </a:r>
            <a:r>
              <a:rPr lang="en-US" altLang="zh-CN" sz="1600" dirty="0">
                <a:solidFill>
                  <a:schemeClr val="tx1"/>
                </a:solidFill>
              </a:rPr>
              <a:t>Floor square feet </a:t>
            </a:r>
            <a:r>
              <a:rPr lang="en-US" altLang="zh-CN" sz="1600" dirty="0" smtClean="0">
                <a:solidFill>
                  <a:schemeClr val="tx1"/>
                </a:solidFill>
              </a:rPr>
              <a:t>as total house square. Similar ideal can be found at the remaining 12 features</a:t>
            </a:r>
            <a:endParaRPr lang="en-US" sz="16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3"/>
          <p:cNvSpPr txBox="1">
            <a:spLocks noGrp="1"/>
          </p:cNvSpPr>
          <p:nvPr>
            <p:ph type="title"/>
          </p:nvPr>
        </p:nvSpPr>
        <p:spPr>
          <a:xfrm>
            <a:off x="311700" y="306625"/>
            <a:ext cx="8520600" cy="572700"/>
          </a:xfrm>
          <a:prstGeom prst="rect">
            <a:avLst/>
          </a:prstGeom>
        </p:spPr>
        <p:txBody>
          <a:bodyPr spcFirstLastPara="1" wrap="square" lIns="91425" tIns="91425" rIns="91425" bIns="91425" anchor="t" anchorCtr="0">
            <a:noAutofit/>
          </a:bodyPr>
          <a:lstStyle/>
          <a:p>
            <a:r>
              <a:rPr lang="zh-CN" dirty="0"/>
              <a:t>One-hot Encoding:</a:t>
            </a:r>
            <a:r>
              <a:rPr lang="zh-CN" altLang="en-US" dirty="0"/>
              <a:t> </a:t>
            </a:r>
          </a:p>
        </p:txBody>
      </p:sp>
      <p:sp>
        <p:nvSpPr>
          <p:cNvPr id="208" name="Google Shape;208;p33"/>
          <p:cNvSpPr txBox="1"/>
          <p:nvPr/>
        </p:nvSpPr>
        <p:spPr>
          <a:xfrm>
            <a:off x="434950" y="867950"/>
            <a:ext cx="3272100" cy="22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t>Data after adding features:</a:t>
            </a:r>
            <a:endParaRPr/>
          </a:p>
        </p:txBody>
      </p:sp>
      <p:sp>
        <p:nvSpPr>
          <p:cNvPr id="209" name="Google Shape;209;p33"/>
          <p:cNvSpPr txBox="1"/>
          <p:nvPr/>
        </p:nvSpPr>
        <p:spPr>
          <a:xfrm>
            <a:off x="481160" y="2099548"/>
            <a:ext cx="3272100" cy="45267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dirty="0"/>
              <a:t>Data after one-hot encoding:</a:t>
            </a:r>
            <a:endParaRPr dirty="0"/>
          </a:p>
        </p:txBody>
      </p:sp>
      <p:pic>
        <p:nvPicPr>
          <p:cNvPr id="2" name="图片 1">
            <a:extLst>
              <a:ext uri="{FF2B5EF4-FFF2-40B4-BE49-F238E27FC236}">
                <a16:creationId xmlns:a16="http://schemas.microsoft.com/office/drawing/2014/main" id="{A634B128-BE4F-1544-ABBF-8CDEFC9AEF33}"/>
              </a:ext>
            </a:extLst>
          </p:cNvPr>
          <p:cNvPicPr>
            <a:picLocks noChangeAspect="1"/>
          </p:cNvPicPr>
          <p:nvPr/>
        </p:nvPicPr>
        <p:blipFill>
          <a:blip r:embed="rId3"/>
          <a:stretch>
            <a:fillRect/>
          </a:stretch>
        </p:blipFill>
        <p:spPr>
          <a:xfrm>
            <a:off x="481160" y="1368818"/>
            <a:ext cx="8595360" cy="773582"/>
          </a:xfrm>
          <a:prstGeom prst="rect">
            <a:avLst/>
          </a:prstGeom>
        </p:spPr>
      </p:pic>
      <p:pic>
        <p:nvPicPr>
          <p:cNvPr id="3" name="图片 2">
            <a:extLst>
              <a:ext uri="{FF2B5EF4-FFF2-40B4-BE49-F238E27FC236}">
                <a16:creationId xmlns:a16="http://schemas.microsoft.com/office/drawing/2014/main" id="{76DC7FFF-9F81-4947-A74C-56E538A41143}"/>
              </a:ext>
            </a:extLst>
          </p:cNvPr>
          <p:cNvPicPr>
            <a:picLocks noChangeAspect="1"/>
          </p:cNvPicPr>
          <p:nvPr/>
        </p:nvPicPr>
        <p:blipFill>
          <a:blip r:embed="rId4"/>
          <a:stretch>
            <a:fillRect/>
          </a:stretch>
        </p:blipFill>
        <p:spPr>
          <a:xfrm>
            <a:off x="528025" y="2415868"/>
            <a:ext cx="8548495" cy="802424"/>
          </a:xfrm>
          <a:prstGeom prst="rect">
            <a:avLst/>
          </a:prstGeom>
        </p:spPr>
      </p:pic>
      <p:sp>
        <p:nvSpPr>
          <p:cNvPr id="7" name="Google Shape;55;p13"/>
          <p:cNvSpPr txBox="1">
            <a:spLocks/>
          </p:cNvSpPr>
          <p:nvPr/>
        </p:nvSpPr>
        <p:spPr>
          <a:xfrm>
            <a:off x="311700" y="3282957"/>
            <a:ext cx="8698786" cy="117050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smtClean="0">
                <a:solidFill>
                  <a:schemeClr val="tx1"/>
                </a:solidFill>
              </a:rPr>
              <a:t>To make the data fit our models and make our models more efficiently, we use one hot encoding to convert </a:t>
            </a:r>
            <a:r>
              <a:rPr lang="en-US" sz="1800" dirty="0">
                <a:solidFill>
                  <a:schemeClr val="tx1"/>
                </a:solidFill>
              </a:rPr>
              <a:t>the categorical </a:t>
            </a:r>
            <a:r>
              <a:rPr lang="en-US" sz="1800" dirty="0" smtClean="0">
                <a:solidFill>
                  <a:schemeClr val="tx1"/>
                </a:solidFill>
              </a:rPr>
              <a:t>values to the continuous or numeric values.</a:t>
            </a:r>
          </a:p>
          <a:p>
            <a:pPr marL="0" indent="0" algn="l"/>
            <a:r>
              <a:rPr lang="en-US" sz="1800" dirty="0" smtClean="0">
                <a:solidFill>
                  <a:schemeClr val="tx1"/>
                </a:solidFill>
              </a:rPr>
              <a:t>Specifically, we use pandas fu</a:t>
            </a:r>
            <a:r>
              <a:rPr lang="en-US" altLang="zh-CN" sz="1800" dirty="0" smtClean="0">
                <a:solidFill>
                  <a:schemeClr val="tx1"/>
                </a:solidFill>
              </a:rPr>
              <a:t>n</a:t>
            </a:r>
            <a:r>
              <a:rPr lang="en-US" sz="1800" dirty="0" smtClean="0">
                <a:solidFill>
                  <a:schemeClr val="tx1"/>
                </a:solidFill>
              </a:rPr>
              <a:t>ction get dummies here to realize.</a:t>
            </a:r>
            <a:endParaRPr lang="en-US" sz="18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08825" y="247300"/>
            <a:ext cx="8520600" cy="9847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400" dirty="0" smtClean="0"/>
              <a:t>O</a:t>
            </a:r>
            <a:r>
              <a:rPr lang="zh-CN" sz="2400" dirty="0"/>
              <a:t>ur Best Ranking(Top </a:t>
            </a:r>
            <a:r>
              <a:rPr lang="en-US" altLang="zh-CN" sz="2400" dirty="0"/>
              <a:t>15</a:t>
            </a:r>
            <a:r>
              <a:rPr lang="zh-CN" sz="2400" dirty="0"/>
              <a:t>%):</a:t>
            </a:r>
            <a:endParaRPr sz="2400" dirty="0"/>
          </a:p>
        </p:txBody>
      </p:sp>
      <p:pic>
        <p:nvPicPr>
          <p:cNvPr id="4" name="图片 3">
            <a:extLst>
              <a:ext uri="{FF2B5EF4-FFF2-40B4-BE49-F238E27FC236}">
                <a16:creationId xmlns:a16="http://schemas.microsoft.com/office/drawing/2014/main" id="{4EB490C7-B024-9B4A-9644-0682FE62A69B}"/>
              </a:ext>
            </a:extLst>
          </p:cNvPr>
          <p:cNvPicPr>
            <a:picLocks noChangeAspect="1"/>
          </p:cNvPicPr>
          <p:nvPr/>
        </p:nvPicPr>
        <p:blipFill>
          <a:blip r:embed="rId3"/>
          <a:stretch>
            <a:fillRect/>
          </a:stretch>
        </p:blipFill>
        <p:spPr>
          <a:xfrm>
            <a:off x="215512" y="1029207"/>
            <a:ext cx="8613913" cy="1441697"/>
          </a:xfrm>
          <a:prstGeom prst="rect">
            <a:avLst/>
          </a:prstGeom>
        </p:spPr>
      </p:pic>
      <p:pic>
        <p:nvPicPr>
          <p:cNvPr id="5" name="图片 4">
            <a:extLst>
              <a:ext uri="{FF2B5EF4-FFF2-40B4-BE49-F238E27FC236}">
                <a16:creationId xmlns:a16="http://schemas.microsoft.com/office/drawing/2014/main" id="{302DE6E3-3B41-3A4F-B61D-8D02EC7EB003}"/>
              </a:ext>
            </a:extLst>
          </p:cNvPr>
          <p:cNvPicPr>
            <a:picLocks noChangeAspect="1"/>
          </p:cNvPicPr>
          <p:nvPr/>
        </p:nvPicPr>
        <p:blipFill>
          <a:blip r:embed="rId4"/>
          <a:stretch>
            <a:fillRect/>
          </a:stretch>
        </p:blipFill>
        <p:spPr>
          <a:xfrm>
            <a:off x="308825" y="2843960"/>
            <a:ext cx="8520600" cy="1103193"/>
          </a:xfrm>
          <a:prstGeom prst="rect">
            <a:avLst/>
          </a:prstGeom>
        </p:spPr>
      </p:pic>
      <p:sp>
        <p:nvSpPr>
          <p:cNvPr id="6" name="Google Shape;55;p13"/>
          <p:cNvSpPr txBox="1">
            <a:spLocks/>
          </p:cNvSpPr>
          <p:nvPr/>
        </p:nvSpPr>
        <p:spPr>
          <a:xfrm>
            <a:off x="308825" y="4320209"/>
            <a:ext cx="8520600" cy="593232"/>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altLang="zh-CN" sz="2000" dirty="0" smtClean="0">
                <a:solidFill>
                  <a:schemeClr val="tx1"/>
                </a:solidFill>
              </a:rPr>
              <a:t>First of all, in the competition, our team ranks </a:t>
            </a:r>
            <a:r>
              <a:rPr lang="en-US" altLang="zh-CN" sz="2000" dirty="0" smtClean="0">
                <a:solidFill>
                  <a:schemeClr val="tx1"/>
                </a:solidFill>
              </a:rPr>
              <a:t>around </a:t>
            </a:r>
            <a:r>
              <a:rPr lang="en-US" altLang="zh-CN" sz="2000" dirty="0" smtClean="0">
                <a:solidFill>
                  <a:schemeClr val="tx1"/>
                </a:solidFill>
              </a:rPr>
              <a:t>15%</a:t>
            </a:r>
          </a:p>
          <a:p>
            <a:pPr marL="0" indent="0"/>
            <a:r>
              <a:rPr lang="en-US" altLang="zh-CN" sz="2000" dirty="0" smtClean="0">
                <a:solidFill>
                  <a:schemeClr val="tx1"/>
                </a:solidFill>
              </a:rPr>
              <a:t> </a:t>
            </a:r>
            <a:endParaRPr lang="en-US" sz="2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xfrm>
            <a:off x="311700" y="66072"/>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Train Model:</a:t>
            </a:r>
            <a:endParaRPr dirty="0"/>
          </a:p>
        </p:txBody>
      </p:sp>
      <p:sp>
        <p:nvSpPr>
          <p:cNvPr id="216" name="Google Shape;216;p34"/>
          <p:cNvSpPr txBox="1"/>
          <p:nvPr/>
        </p:nvSpPr>
        <p:spPr>
          <a:xfrm>
            <a:off x="311700" y="528887"/>
            <a:ext cx="4092600" cy="4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tLang="zh-CN" sz="1800" dirty="0">
                <a:latin typeface="Times New Roman" panose="02020603050405020304" pitchFamily="18" charset="0"/>
                <a:cs typeface="Times New Roman" panose="02020603050405020304" pitchFamily="18" charset="0"/>
              </a:rPr>
              <a:t>Cross Validation &amp; Definition of RMSE</a:t>
            </a:r>
            <a:endParaRPr lang="en" sz="18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EDFC3123-EB8A-F04D-9354-2F9F12C0A128}"/>
              </a:ext>
            </a:extLst>
          </p:cNvPr>
          <p:cNvPicPr>
            <a:picLocks noChangeAspect="1"/>
          </p:cNvPicPr>
          <p:nvPr/>
        </p:nvPicPr>
        <p:blipFill>
          <a:blip r:embed="rId3"/>
          <a:stretch>
            <a:fillRect/>
          </a:stretch>
        </p:blipFill>
        <p:spPr>
          <a:xfrm>
            <a:off x="400793" y="996763"/>
            <a:ext cx="8520600" cy="1441455"/>
          </a:xfrm>
          <a:prstGeom prst="rect">
            <a:avLst/>
          </a:prstGeom>
        </p:spPr>
      </p:pic>
      <p:sp>
        <p:nvSpPr>
          <p:cNvPr id="5" name="Google Shape;55;p13"/>
          <p:cNvSpPr txBox="1">
            <a:spLocks/>
          </p:cNvSpPr>
          <p:nvPr/>
        </p:nvSpPr>
        <p:spPr>
          <a:xfrm>
            <a:off x="311700" y="2796209"/>
            <a:ext cx="8698786" cy="1989151"/>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smtClean="0">
                <a:solidFill>
                  <a:schemeClr val="tx1"/>
                </a:solidFill>
              </a:rPr>
              <a:t>Finally, we start to train the model. Before training, we write the same</a:t>
            </a:r>
            <a:r>
              <a:rPr lang="zh-CN" altLang="en-US" sz="1800" dirty="0" smtClean="0">
                <a:solidFill>
                  <a:schemeClr val="tx1"/>
                </a:solidFill>
              </a:rPr>
              <a:t> </a:t>
            </a:r>
            <a:r>
              <a:rPr lang="en-US" altLang="zh-CN" sz="1800" dirty="0">
                <a:solidFill>
                  <a:schemeClr val="tx1"/>
                </a:solidFill>
              </a:rPr>
              <a:t>evaluation </a:t>
            </a:r>
            <a:r>
              <a:rPr lang="en-US" altLang="zh-CN" sz="1800" dirty="0" smtClean="0">
                <a:solidFill>
                  <a:schemeClr val="tx1"/>
                </a:solidFill>
              </a:rPr>
              <a:t>method</a:t>
            </a:r>
            <a:r>
              <a:rPr lang="zh-CN" altLang="en-US" sz="1800" dirty="0" smtClean="0">
                <a:solidFill>
                  <a:schemeClr val="tx1"/>
                </a:solidFill>
              </a:rPr>
              <a:t> </a:t>
            </a:r>
            <a:r>
              <a:rPr lang="en-US" altLang="zh-CN" sz="1800" dirty="0" smtClean="0">
                <a:solidFill>
                  <a:schemeClr val="tx1"/>
                </a:solidFill>
              </a:rPr>
              <a:t>of </a:t>
            </a:r>
            <a:r>
              <a:rPr lang="en-US" altLang="zh-CN" sz="1800" dirty="0">
                <a:solidFill>
                  <a:schemeClr val="tx1"/>
                </a:solidFill>
              </a:rPr>
              <a:t>this competition, Root-mean-square </a:t>
            </a:r>
            <a:r>
              <a:rPr lang="en-US" altLang="zh-CN" sz="1800" dirty="0" smtClean="0">
                <a:solidFill>
                  <a:schemeClr val="tx1"/>
                </a:solidFill>
              </a:rPr>
              <a:t>deviation</a:t>
            </a:r>
            <a:r>
              <a:rPr lang="en-US" altLang="zh-CN" sz="1800" dirty="0">
                <a:solidFill>
                  <a:schemeClr val="tx1"/>
                </a:solidFill>
              </a:rPr>
              <a:t>.  </a:t>
            </a:r>
            <a:r>
              <a:rPr lang="en-US" altLang="zh-CN" sz="1800" dirty="0" smtClean="0">
                <a:solidFill>
                  <a:schemeClr val="tx1"/>
                </a:solidFill>
              </a:rPr>
              <a:t>As we all know, it is </a:t>
            </a:r>
            <a:r>
              <a:rPr lang="en-US" altLang="zh-CN" sz="1800" dirty="0">
                <a:solidFill>
                  <a:schemeClr val="tx1"/>
                </a:solidFill>
              </a:rPr>
              <a:t>a frequently used </a:t>
            </a:r>
            <a:r>
              <a:rPr lang="en-US" altLang="zh-CN" sz="1800" dirty="0" smtClean="0">
                <a:solidFill>
                  <a:schemeClr val="tx1"/>
                </a:solidFill>
              </a:rPr>
              <a:t>measurement </a:t>
            </a:r>
            <a:r>
              <a:rPr lang="en-US" altLang="zh-CN" sz="1800" dirty="0">
                <a:solidFill>
                  <a:schemeClr val="tx1"/>
                </a:solidFill>
              </a:rPr>
              <a:t>of the differences between values </a:t>
            </a:r>
            <a:r>
              <a:rPr lang="en-US" altLang="zh-CN" sz="1800" dirty="0" smtClean="0">
                <a:solidFill>
                  <a:schemeClr val="tx1"/>
                </a:solidFill>
              </a:rPr>
              <a:t>predicted </a:t>
            </a:r>
            <a:r>
              <a:rPr lang="en-US" altLang="zh-CN" sz="1800" dirty="0">
                <a:solidFill>
                  <a:schemeClr val="tx1"/>
                </a:solidFill>
              </a:rPr>
              <a:t>by </a:t>
            </a:r>
            <a:r>
              <a:rPr lang="en-US" altLang="zh-CN" sz="1800" dirty="0" smtClean="0">
                <a:solidFill>
                  <a:schemeClr val="tx1"/>
                </a:solidFill>
              </a:rPr>
              <a:t>a model and </a:t>
            </a:r>
            <a:r>
              <a:rPr lang="en-US" altLang="zh-CN" sz="1800" dirty="0">
                <a:solidFill>
                  <a:schemeClr val="tx1"/>
                </a:solidFill>
              </a:rPr>
              <a:t>the values </a:t>
            </a:r>
            <a:r>
              <a:rPr lang="en-US" altLang="zh-CN" sz="1800" dirty="0" smtClean="0">
                <a:solidFill>
                  <a:schemeClr val="tx1"/>
                </a:solidFill>
              </a:rPr>
              <a:t>observed.</a:t>
            </a:r>
          </a:p>
          <a:p>
            <a:pPr marL="0" indent="0" algn="l"/>
            <a:r>
              <a:rPr lang="en-US" altLang="zh-CN" sz="1800" dirty="0" smtClean="0">
                <a:solidFill>
                  <a:schemeClr val="tx1"/>
                </a:solidFill>
              </a:rPr>
              <a:t>In </a:t>
            </a:r>
            <a:r>
              <a:rPr lang="en-US" altLang="zh-CN" sz="1800" dirty="0">
                <a:solidFill>
                  <a:schemeClr val="tx1"/>
                </a:solidFill>
              </a:rPr>
              <a:t>the method, we use 10_folds cross </a:t>
            </a:r>
            <a:r>
              <a:rPr lang="en-US" altLang="zh-CN" sz="1800" dirty="0" smtClean="0">
                <a:solidFill>
                  <a:schemeClr val="tx1"/>
                </a:solidFill>
              </a:rPr>
              <a:t>validation.</a:t>
            </a:r>
            <a:endParaRPr lang="en-US" altLang="zh-CN" sz="18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lvl="0"/>
            <a:r>
              <a:rPr lang="zh-CN" sz="1600" dirty="0"/>
              <a:t>Train Model:  </a:t>
            </a:r>
            <a:r>
              <a:rPr lang="en-US" altLang="zh-CN" sz="1200" dirty="0" smtClean="0"/>
              <a:t/>
            </a:r>
            <a:br>
              <a:rPr lang="en-US" altLang="zh-CN" sz="1200" dirty="0" smtClean="0"/>
            </a:br>
            <a:r>
              <a:rPr lang="zh-CN" sz="1100" dirty="0" smtClean="0"/>
              <a:t>1</a:t>
            </a:r>
            <a:r>
              <a:rPr lang="zh-CN" sz="1100" dirty="0"/>
              <a:t>. Linear Regressio</a:t>
            </a:r>
            <a:r>
              <a:rPr lang="zh-CN" sz="1100" dirty="0" smtClean="0"/>
              <a:t>n</a:t>
            </a:r>
            <a:r>
              <a:rPr lang="en" altLang="zh-CN" sz="1200" dirty="0">
                <a:latin typeface="Times New Roman" panose="02020603050405020304" pitchFamily="18" charset="0"/>
                <a:cs typeface="Times New Roman" panose="02020603050405020304" pitchFamily="18" charset="0"/>
              </a:rPr>
              <a:t/>
            </a:r>
            <a:br>
              <a:rPr lang="en" altLang="zh-CN" sz="1200" dirty="0">
                <a:latin typeface="Times New Roman" panose="02020603050405020304" pitchFamily="18" charset="0"/>
                <a:cs typeface="Times New Roman" panose="02020603050405020304" pitchFamily="18" charset="0"/>
              </a:rPr>
            </a:br>
            <a:r>
              <a:rPr lang="en" altLang="zh-CN" sz="1200" dirty="0">
                <a:latin typeface="Times New Roman" panose="02020603050405020304" pitchFamily="18" charset="0"/>
                <a:cs typeface="Times New Roman" panose="02020603050405020304" pitchFamily="18" charset="0"/>
              </a:rPr>
              <a:t>Linear Regression without normalizatio</a:t>
            </a:r>
            <a:br>
              <a:rPr lang="en" altLang="zh-CN" sz="1200" dirty="0">
                <a:latin typeface="Times New Roman" panose="02020603050405020304" pitchFamily="18" charset="0"/>
                <a:cs typeface="Times New Roman" panose="02020603050405020304" pitchFamily="18" charset="0"/>
              </a:rPr>
            </a:br>
            <a:r>
              <a:rPr lang="en" altLang="zh-CN" sz="1200" dirty="0">
                <a:latin typeface="Times New Roman" panose="02020603050405020304" pitchFamily="18" charset="0"/>
                <a:cs typeface="Times New Roman" panose="02020603050405020304" pitchFamily="18" charset="0"/>
              </a:rPr>
              <a:t>n feature scaling:</a:t>
            </a:r>
            <a:r>
              <a:rPr lang="en" sz="1200" dirty="0">
                <a:latin typeface="Times New Roman" panose="02020603050405020304" pitchFamily="18" charset="0"/>
                <a:cs typeface="Times New Roman" panose="02020603050405020304" pitchFamily="18" charset="0"/>
              </a:rPr>
              <a:t/>
            </a:r>
            <a:br>
              <a:rPr lang="en" sz="1200" dirty="0">
                <a:latin typeface="Times New Roman" panose="02020603050405020304" pitchFamily="18" charset="0"/>
                <a:cs typeface="Times New Roman" panose="02020603050405020304" pitchFamily="18" charset="0"/>
              </a:rPr>
            </a:br>
            <a:r>
              <a:rPr lang="en" altLang="zh-CN" sz="1200" dirty="0" smtClean="0">
                <a:latin typeface="Times New Roman" panose="02020603050405020304" pitchFamily="18" charset="0"/>
                <a:cs typeface="Times New Roman" panose="02020603050405020304" pitchFamily="18" charset="0"/>
              </a:rPr>
              <a:t>2. </a:t>
            </a:r>
            <a:r>
              <a:rPr lang="en" altLang="zh-CN" sz="1200" dirty="0">
                <a:latin typeface="Times New Roman" panose="02020603050405020304" pitchFamily="18" charset="0"/>
                <a:cs typeface="Times New Roman" panose="02020603050405020304" pitchFamily="18" charset="0"/>
              </a:rPr>
              <a:t>Measure Metrics --- mean_squared_error &amp; RMSE</a:t>
            </a:r>
            <a:r>
              <a:rPr lang="en" sz="1200" dirty="0">
                <a:latin typeface="Times New Roman" panose="02020603050405020304" pitchFamily="18" charset="0"/>
                <a:cs typeface="Times New Roman" panose="02020603050405020304" pitchFamily="18" charset="0"/>
              </a:rPr>
              <a:t/>
            </a:r>
            <a:br>
              <a:rPr lang="en" sz="1200" dirty="0">
                <a:latin typeface="Times New Roman" panose="02020603050405020304" pitchFamily="18" charset="0"/>
                <a:cs typeface="Times New Roman" panose="02020603050405020304" pitchFamily="18" charset="0"/>
              </a:rPr>
            </a:br>
            <a:endParaRPr sz="1200" dirty="0"/>
          </a:p>
        </p:txBody>
      </p:sp>
      <p:pic>
        <p:nvPicPr>
          <p:cNvPr id="223" name="Google Shape;223;p35"/>
          <p:cNvPicPr preferRelativeResize="0"/>
          <p:nvPr/>
        </p:nvPicPr>
        <p:blipFill>
          <a:blip r:embed="rId3">
            <a:alphaModFix/>
          </a:blip>
          <a:stretch>
            <a:fillRect/>
          </a:stretch>
        </p:blipFill>
        <p:spPr>
          <a:xfrm>
            <a:off x="125895" y="1218970"/>
            <a:ext cx="7618449" cy="1665675"/>
          </a:xfrm>
          <a:prstGeom prst="rect">
            <a:avLst/>
          </a:prstGeom>
          <a:noFill/>
          <a:ln>
            <a:noFill/>
          </a:ln>
        </p:spPr>
      </p:pic>
      <p:pic>
        <p:nvPicPr>
          <p:cNvPr id="224" name="Google Shape;224;p35"/>
          <p:cNvPicPr preferRelativeResize="0"/>
          <p:nvPr/>
        </p:nvPicPr>
        <p:blipFill>
          <a:blip r:embed="rId4">
            <a:alphaModFix/>
          </a:blip>
          <a:stretch>
            <a:fillRect/>
          </a:stretch>
        </p:blipFill>
        <p:spPr>
          <a:xfrm>
            <a:off x="125895" y="2957916"/>
            <a:ext cx="7618450" cy="1282013"/>
          </a:xfrm>
          <a:prstGeom prst="rect">
            <a:avLst/>
          </a:prstGeom>
          <a:noFill/>
          <a:ln>
            <a:noFill/>
          </a:ln>
        </p:spPr>
      </p:pic>
      <p:sp>
        <p:nvSpPr>
          <p:cNvPr id="6" name="Google Shape;55;p13"/>
          <p:cNvSpPr txBox="1">
            <a:spLocks/>
          </p:cNvSpPr>
          <p:nvPr/>
        </p:nvSpPr>
        <p:spPr>
          <a:xfrm>
            <a:off x="125896" y="4386470"/>
            <a:ext cx="8441526" cy="636799"/>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400" dirty="0" smtClean="0">
                <a:solidFill>
                  <a:schemeClr val="tx1"/>
                </a:solidFill>
              </a:rPr>
              <a:t>Our first model is linear regression, which can be imported from </a:t>
            </a:r>
            <a:r>
              <a:rPr lang="en-US" sz="1400" dirty="0" err="1" smtClean="0">
                <a:solidFill>
                  <a:schemeClr val="tx1"/>
                </a:solidFill>
              </a:rPr>
              <a:t>sklearn</a:t>
            </a:r>
            <a:r>
              <a:rPr lang="en-US" sz="1400" dirty="0" smtClean="0">
                <a:solidFill>
                  <a:schemeClr val="tx1"/>
                </a:solidFill>
              </a:rPr>
              <a:t>. The result is 0.12sth, just so so. So we try to improve it by using normalizing the feature.</a:t>
            </a:r>
            <a:endParaRPr lang="en-US" altLang="zh-CN" sz="14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6"/>
          <p:cNvSpPr txBox="1">
            <a:spLocks noGrp="1"/>
          </p:cNvSpPr>
          <p:nvPr>
            <p:ph type="title"/>
          </p:nvPr>
        </p:nvSpPr>
        <p:spPr>
          <a:xfrm>
            <a:off x="0" y="17410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000" dirty="0"/>
              <a:t>Train Model:  1. Linear Regression</a:t>
            </a:r>
            <a:endParaRPr sz="2000" dirty="0"/>
          </a:p>
        </p:txBody>
      </p:sp>
      <p:sp>
        <p:nvSpPr>
          <p:cNvPr id="230" name="Google Shape;230;p36"/>
          <p:cNvSpPr txBox="1"/>
          <p:nvPr/>
        </p:nvSpPr>
        <p:spPr>
          <a:xfrm>
            <a:off x="0" y="490068"/>
            <a:ext cx="6204603" cy="76520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dirty="0">
                <a:latin typeface="Times New Roman" panose="02020603050405020304" pitchFamily="18" charset="0"/>
                <a:cs typeface="Times New Roman" panose="02020603050405020304" pitchFamily="18" charset="0"/>
              </a:rPr>
              <a:t>Linear Regression </a:t>
            </a:r>
            <a:r>
              <a:rPr lang="zh-CN" b="1" dirty="0">
                <a:solidFill>
                  <a:srgbClr val="FF0000"/>
                </a:solidFill>
                <a:latin typeface="Times New Roman" panose="02020603050405020304" pitchFamily="18" charset="0"/>
                <a:cs typeface="Times New Roman" panose="02020603050405020304" pitchFamily="18" charset="0"/>
              </a:rPr>
              <a:t>AFTER normalization feature scaling:</a:t>
            </a:r>
            <a:endParaRPr b="1" dirty="0">
              <a:solidFill>
                <a:srgbClr val="FF000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zh-CN" dirty="0">
                <a:latin typeface="Times New Roman" panose="02020603050405020304" pitchFamily="18" charset="0"/>
                <a:cs typeface="Times New Roman" panose="02020603050405020304" pitchFamily="18" charset="0"/>
              </a:rPr>
              <a:t>2 Measure Metrics --- mean_squared_error &amp; RMSE</a:t>
            </a:r>
            <a:endParaRPr dirty="0">
              <a:latin typeface="Times New Roman" panose="02020603050405020304" pitchFamily="18" charset="0"/>
              <a:cs typeface="Times New Roman" panose="02020603050405020304" pitchFamily="18" charset="0"/>
            </a:endParaRPr>
          </a:p>
        </p:txBody>
      </p:sp>
      <p:pic>
        <p:nvPicPr>
          <p:cNvPr id="231" name="Google Shape;231;p36"/>
          <p:cNvPicPr preferRelativeResize="0"/>
          <p:nvPr/>
        </p:nvPicPr>
        <p:blipFill>
          <a:blip r:embed="rId3">
            <a:alphaModFix/>
          </a:blip>
          <a:stretch>
            <a:fillRect/>
          </a:stretch>
        </p:blipFill>
        <p:spPr>
          <a:xfrm>
            <a:off x="526026" y="1238337"/>
            <a:ext cx="6836576" cy="2737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p:nvPr>
        </p:nvSpPr>
        <p:spPr>
          <a:xfrm>
            <a:off x="0"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800" dirty="0"/>
              <a:t>Train Model:  1. Linear Regression</a:t>
            </a:r>
            <a:endParaRPr sz="1800" dirty="0"/>
          </a:p>
        </p:txBody>
      </p:sp>
      <p:sp>
        <p:nvSpPr>
          <p:cNvPr id="237" name="Google Shape;237;p37"/>
          <p:cNvSpPr txBox="1"/>
          <p:nvPr/>
        </p:nvSpPr>
        <p:spPr>
          <a:xfrm>
            <a:off x="0" y="286350"/>
            <a:ext cx="6175727" cy="74972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zh-CN">
                <a:latin typeface="Times New Roman" panose="02020603050405020304" pitchFamily="18" charset="0"/>
                <a:cs typeface="Times New Roman" panose="02020603050405020304" pitchFamily="18" charset="0"/>
              </a:rPr>
              <a:t>Linear Regression </a:t>
            </a:r>
            <a:r>
              <a:rPr lang="en-US" altLang="zh-CN" b="1">
                <a:solidFill>
                  <a:srgbClr val="FF0000"/>
                </a:solidFill>
                <a:latin typeface="Times New Roman" panose="02020603050405020304" pitchFamily="18" charset="0"/>
                <a:cs typeface="Times New Roman" panose="02020603050405020304" pitchFamily="18" charset="0"/>
              </a:rPr>
              <a:t>AFTER normalization feature scaling:</a:t>
            </a:r>
            <a:endParaRPr lang="en-US" b="1">
              <a:solidFill>
                <a:srgbClr val="FF0000"/>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altLang="zh-CN" dirty="0">
                <a:latin typeface="Times New Roman" panose="02020603050405020304" pitchFamily="18" charset="0"/>
                <a:cs typeface="Times New Roman" panose="02020603050405020304" pitchFamily="18" charset="0"/>
              </a:rPr>
              <a:t>2 Measure Metrics --- </a:t>
            </a:r>
            <a:r>
              <a:rPr lang="en-US" altLang="zh-CN" dirty="0" err="1">
                <a:latin typeface="Times New Roman" panose="02020603050405020304" pitchFamily="18" charset="0"/>
                <a:cs typeface="Times New Roman" panose="02020603050405020304" pitchFamily="18" charset="0"/>
              </a:rPr>
              <a:t>mean_squared_error</a:t>
            </a:r>
            <a:r>
              <a:rPr lang="en-US" altLang="zh-CN" dirty="0">
                <a:latin typeface="Times New Roman" panose="02020603050405020304" pitchFamily="18" charset="0"/>
                <a:cs typeface="Times New Roman" panose="02020603050405020304" pitchFamily="18" charset="0"/>
              </a:rPr>
              <a:t> &amp; RMSE</a:t>
            </a:r>
            <a:endParaRPr lang="en-US" dirty="0">
              <a:latin typeface="Times New Roman" panose="02020603050405020304" pitchFamily="18" charset="0"/>
              <a:cs typeface="Times New Roman" panose="02020603050405020304" pitchFamily="18" charset="0"/>
            </a:endParaRPr>
          </a:p>
        </p:txBody>
      </p:sp>
      <p:pic>
        <p:nvPicPr>
          <p:cNvPr id="239" name="Google Shape;239;p37"/>
          <p:cNvPicPr preferRelativeResize="0"/>
          <p:nvPr/>
        </p:nvPicPr>
        <p:blipFill>
          <a:blip r:embed="rId3">
            <a:alphaModFix/>
          </a:blip>
          <a:stretch>
            <a:fillRect/>
          </a:stretch>
        </p:blipFill>
        <p:spPr>
          <a:xfrm>
            <a:off x="0" y="859050"/>
            <a:ext cx="6246804" cy="2509315"/>
          </a:xfrm>
          <a:prstGeom prst="rect">
            <a:avLst/>
          </a:prstGeom>
          <a:noFill/>
          <a:ln>
            <a:noFill/>
          </a:ln>
        </p:spPr>
      </p:pic>
      <p:pic>
        <p:nvPicPr>
          <p:cNvPr id="238" name="Google Shape;238;p37"/>
          <p:cNvPicPr preferRelativeResize="0"/>
          <p:nvPr/>
        </p:nvPicPr>
        <p:blipFill>
          <a:blip r:embed="rId4">
            <a:alphaModFix/>
          </a:blip>
          <a:stretch>
            <a:fillRect/>
          </a:stretch>
        </p:blipFill>
        <p:spPr>
          <a:xfrm>
            <a:off x="4667032" y="527855"/>
            <a:ext cx="4016025" cy="989825"/>
          </a:xfrm>
          <a:prstGeom prst="rect">
            <a:avLst/>
          </a:prstGeom>
          <a:noFill/>
          <a:ln>
            <a:noFill/>
          </a:ln>
        </p:spPr>
      </p:pic>
      <p:sp>
        <p:nvSpPr>
          <p:cNvPr id="7" name="Google Shape;55;p13"/>
          <p:cNvSpPr txBox="1">
            <a:spLocks/>
          </p:cNvSpPr>
          <p:nvPr/>
        </p:nvSpPr>
        <p:spPr>
          <a:xfrm>
            <a:off x="158217" y="3541392"/>
            <a:ext cx="8441526" cy="119316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lvl="0" indent="0" algn="l"/>
            <a:r>
              <a:rPr lang="en-US" sz="1800" dirty="0" smtClean="0">
                <a:solidFill>
                  <a:schemeClr val="tx1"/>
                </a:solidFill>
              </a:rPr>
              <a:t>As we can </a:t>
            </a:r>
            <a:r>
              <a:rPr lang="en-US" sz="1800" dirty="0">
                <a:solidFill>
                  <a:schemeClr val="tx1"/>
                </a:solidFill>
              </a:rPr>
              <a:t>see, </a:t>
            </a:r>
            <a:r>
              <a:rPr lang="en" altLang="zh-CN" sz="1800" dirty="0" err="1">
                <a:solidFill>
                  <a:schemeClr val="tx1"/>
                </a:solidFill>
              </a:rPr>
              <a:t>mean_squared_error</a:t>
            </a:r>
            <a:r>
              <a:rPr lang="en" altLang="zh-CN" sz="1800" dirty="0">
                <a:solidFill>
                  <a:schemeClr val="tx1"/>
                </a:solidFill>
              </a:rPr>
              <a:t>  DOWN</a:t>
            </a:r>
            <a:r>
              <a:rPr lang="en-US" altLang="zh-CN" sz="1800" dirty="0">
                <a:solidFill>
                  <a:schemeClr val="tx1"/>
                </a:solidFill>
              </a:rPr>
              <a:t> </a:t>
            </a:r>
            <a:r>
              <a:rPr lang="en-US" sz="1800" dirty="0">
                <a:solidFill>
                  <a:schemeClr val="tx1"/>
                </a:solidFill>
              </a:rPr>
              <a:t>but the </a:t>
            </a:r>
            <a:r>
              <a:rPr lang="en-US" sz="1800" dirty="0" smtClean="0">
                <a:solidFill>
                  <a:schemeClr val="tx1"/>
                </a:solidFill>
              </a:rPr>
              <a:t>score didn’t change much.</a:t>
            </a:r>
          </a:p>
          <a:p>
            <a:pPr marL="0" lvl="0" indent="0" algn="l"/>
            <a:r>
              <a:rPr lang="en-US" altLang="zh-CN" sz="1800" dirty="0" smtClean="0">
                <a:solidFill>
                  <a:schemeClr val="tx1"/>
                </a:solidFill>
              </a:rPr>
              <a:t>So we continued to try other models.</a:t>
            </a:r>
            <a:endParaRPr lang="en-US" altLang="zh-CN" sz="18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102078" y="45778"/>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000" dirty="0"/>
              <a:t>Train Model:  2. Lasso Regression</a:t>
            </a:r>
            <a:endParaRPr sz="2000" dirty="0"/>
          </a:p>
        </p:txBody>
      </p:sp>
      <p:pic>
        <p:nvPicPr>
          <p:cNvPr id="257" name="Google Shape;257;p39"/>
          <p:cNvPicPr preferRelativeResize="0"/>
          <p:nvPr/>
        </p:nvPicPr>
        <p:blipFill>
          <a:blip r:embed="rId3">
            <a:alphaModFix/>
          </a:blip>
          <a:stretch>
            <a:fillRect/>
          </a:stretch>
        </p:blipFill>
        <p:spPr>
          <a:xfrm>
            <a:off x="3031932" y="808397"/>
            <a:ext cx="5471864" cy="704559"/>
          </a:xfrm>
          <a:prstGeom prst="rect">
            <a:avLst/>
          </a:prstGeom>
          <a:noFill/>
          <a:ln>
            <a:noFill/>
          </a:ln>
        </p:spPr>
      </p:pic>
      <p:pic>
        <p:nvPicPr>
          <p:cNvPr id="258" name="Google Shape;258;p39"/>
          <p:cNvPicPr preferRelativeResize="0"/>
          <p:nvPr/>
        </p:nvPicPr>
        <p:blipFill>
          <a:blip r:embed="rId4">
            <a:alphaModFix/>
          </a:blip>
          <a:stretch>
            <a:fillRect/>
          </a:stretch>
        </p:blipFill>
        <p:spPr>
          <a:xfrm>
            <a:off x="188697" y="737199"/>
            <a:ext cx="2790225" cy="4033250"/>
          </a:xfrm>
          <a:prstGeom prst="rect">
            <a:avLst/>
          </a:prstGeom>
          <a:noFill/>
          <a:ln>
            <a:noFill/>
          </a:ln>
        </p:spPr>
      </p:pic>
      <p:pic>
        <p:nvPicPr>
          <p:cNvPr id="259" name="Google Shape;259;p39"/>
          <p:cNvPicPr preferRelativeResize="0"/>
          <p:nvPr/>
        </p:nvPicPr>
        <p:blipFill>
          <a:blip r:embed="rId5">
            <a:alphaModFix/>
          </a:blip>
          <a:stretch>
            <a:fillRect/>
          </a:stretch>
        </p:blipFill>
        <p:spPr>
          <a:xfrm>
            <a:off x="3031931" y="1641780"/>
            <a:ext cx="5590747" cy="1161495"/>
          </a:xfrm>
          <a:prstGeom prst="rect">
            <a:avLst/>
          </a:prstGeom>
          <a:noFill/>
          <a:ln>
            <a:noFill/>
          </a:ln>
        </p:spPr>
      </p:pic>
      <p:sp>
        <p:nvSpPr>
          <p:cNvPr id="6" name="Google Shape;55;p13"/>
          <p:cNvSpPr txBox="1">
            <a:spLocks/>
          </p:cNvSpPr>
          <p:nvPr/>
        </p:nvSpPr>
        <p:spPr>
          <a:xfrm>
            <a:off x="3031931" y="3115435"/>
            <a:ext cx="5765103" cy="119316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smtClean="0">
                <a:solidFill>
                  <a:schemeClr val="tx1"/>
                </a:solidFill>
              </a:rPr>
              <a:t>Our second model is lasso regression. We wrote a loop to check the scores of different parameters. The best score is  0.1103</a:t>
            </a:r>
            <a:endParaRPr lang="en-US" altLang="zh-CN" sz="18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xfrm>
            <a:off x="311699" y="22211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400" dirty="0"/>
              <a:t>Train Model:  3. Elastic Net Regression</a:t>
            </a:r>
            <a:endParaRPr sz="2400" dirty="0"/>
          </a:p>
        </p:txBody>
      </p:sp>
      <p:pic>
        <p:nvPicPr>
          <p:cNvPr id="265" name="Google Shape;265;p40"/>
          <p:cNvPicPr preferRelativeResize="0"/>
          <p:nvPr/>
        </p:nvPicPr>
        <p:blipFill>
          <a:blip r:embed="rId3">
            <a:alphaModFix/>
          </a:blip>
          <a:stretch>
            <a:fillRect/>
          </a:stretch>
        </p:blipFill>
        <p:spPr>
          <a:xfrm>
            <a:off x="3322325" y="1387575"/>
            <a:ext cx="5532376" cy="824775"/>
          </a:xfrm>
          <a:prstGeom prst="rect">
            <a:avLst/>
          </a:prstGeom>
          <a:noFill/>
          <a:ln>
            <a:noFill/>
          </a:ln>
        </p:spPr>
      </p:pic>
      <p:pic>
        <p:nvPicPr>
          <p:cNvPr id="266" name="Google Shape;266;p40"/>
          <p:cNvPicPr preferRelativeResize="0"/>
          <p:nvPr/>
        </p:nvPicPr>
        <p:blipFill>
          <a:blip r:embed="rId4">
            <a:alphaModFix/>
          </a:blip>
          <a:stretch>
            <a:fillRect/>
          </a:stretch>
        </p:blipFill>
        <p:spPr>
          <a:xfrm>
            <a:off x="311699" y="1041620"/>
            <a:ext cx="2888975" cy="3083829"/>
          </a:xfrm>
          <a:prstGeom prst="rect">
            <a:avLst/>
          </a:prstGeom>
          <a:noFill/>
          <a:ln>
            <a:noFill/>
          </a:ln>
        </p:spPr>
      </p:pic>
      <p:pic>
        <p:nvPicPr>
          <p:cNvPr id="267" name="Google Shape;267;p40"/>
          <p:cNvPicPr preferRelativeResize="0"/>
          <p:nvPr/>
        </p:nvPicPr>
        <p:blipFill>
          <a:blip r:embed="rId5">
            <a:alphaModFix/>
          </a:blip>
          <a:stretch>
            <a:fillRect/>
          </a:stretch>
        </p:blipFill>
        <p:spPr>
          <a:xfrm>
            <a:off x="3322325" y="2360156"/>
            <a:ext cx="5532375" cy="720888"/>
          </a:xfrm>
          <a:prstGeom prst="rect">
            <a:avLst/>
          </a:prstGeom>
          <a:noFill/>
          <a:ln>
            <a:noFill/>
          </a:ln>
        </p:spPr>
      </p:pic>
      <p:sp>
        <p:nvSpPr>
          <p:cNvPr id="6" name="Google Shape;55;p13"/>
          <p:cNvSpPr txBox="1">
            <a:spLocks/>
          </p:cNvSpPr>
          <p:nvPr/>
        </p:nvSpPr>
        <p:spPr>
          <a:xfrm>
            <a:off x="3089598" y="3421873"/>
            <a:ext cx="5765103" cy="851382"/>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smtClean="0">
                <a:solidFill>
                  <a:schemeClr val="tx1"/>
                </a:solidFill>
              </a:rPr>
              <a:t>Our third model </a:t>
            </a:r>
            <a:r>
              <a:rPr lang="en-US" sz="1800" dirty="0">
                <a:solidFill>
                  <a:schemeClr val="tx1"/>
                </a:solidFill>
              </a:rPr>
              <a:t>is Elastic Net Regression. </a:t>
            </a:r>
            <a:r>
              <a:rPr lang="en-US" sz="1800" dirty="0" smtClean="0">
                <a:solidFill>
                  <a:schemeClr val="tx1"/>
                </a:solidFill>
              </a:rPr>
              <a:t>The best score is  0.1103</a:t>
            </a:r>
            <a:endParaRPr lang="en-US" altLang="zh-CN" sz="18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3B7480-FDF1-DC4F-BEE8-B00E8560C573}"/>
              </a:ext>
            </a:extLst>
          </p:cNvPr>
          <p:cNvSpPr>
            <a:spLocks noGrp="1"/>
          </p:cNvSpPr>
          <p:nvPr>
            <p:ph type="title"/>
          </p:nvPr>
        </p:nvSpPr>
        <p:spPr>
          <a:xfrm>
            <a:off x="192430" y="330323"/>
            <a:ext cx="8520600" cy="572700"/>
          </a:xfrm>
        </p:spPr>
        <p:txBody>
          <a:bodyPr/>
          <a:lstStyle/>
          <a:p>
            <a:r>
              <a:rPr lang="zh-CN" altLang="zh-CN" sz="2400" dirty="0"/>
              <a:t>Train Model: </a:t>
            </a:r>
            <a:r>
              <a:rPr lang="en-US" altLang="zh-CN" sz="2400" dirty="0"/>
              <a:t>4</a:t>
            </a:r>
            <a:r>
              <a:rPr lang="zh-CN" altLang="zh-CN" sz="2400" dirty="0"/>
              <a:t>. </a:t>
            </a:r>
            <a:r>
              <a:rPr lang="en" altLang="zh-CN" sz="2400" dirty="0"/>
              <a:t>Gradient</a:t>
            </a:r>
            <a:r>
              <a:rPr lang="zh-CN" altLang="en-US" sz="2400" dirty="0"/>
              <a:t> </a:t>
            </a:r>
            <a:r>
              <a:rPr lang="en" altLang="zh-CN" sz="2400" dirty="0"/>
              <a:t>Boosting</a:t>
            </a:r>
            <a:r>
              <a:rPr lang="zh-CN" altLang="en-US" sz="2400" dirty="0"/>
              <a:t> </a:t>
            </a:r>
            <a:r>
              <a:rPr lang="en" altLang="zh-CN" sz="2400" dirty="0"/>
              <a:t>Regress</a:t>
            </a:r>
            <a:r>
              <a:rPr lang="en-US" altLang="zh-CN" sz="2400" dirty="0"/>
              <a:t>ion</a:t>
            </a:r>
            <a:endParaRPr kumimoji="1" lang="zh-CN" altLang="en-US" sz="2400" dirty="0"/>
          </a:p>
        </p:txBody>
      </p:sp>
      <p:pic>
        <p:nvPicPr>
          <p:cNvPr id="4" name="图片 3">
            <a:extLst>
              <a:ext uri="{FF2B5EF4-FFF2-40B4-BE49-F238E27FC236}">
                <a16:creationId xmlns:a16="http://schemas.microsoft.com/office/drawing/2014/main" id="{3C8B0CF9-7514-7F4B-A9C9-AA4586562753}"/>
              </a:ext>
            </a:extLst>
          </p:cNvPr>
          <p:cNvPicPr>
            <a:picLocks noChangeAspect="1"/>
          </p:cNvPicPr>
          <p:nvPr/>
        </p:nvPicPr>
        <p:blipFill>
          <a:blip r:embed="rId2"/>
          <a:stretch>
            <a:fillRect/>
          </a:stretch>
        </p:blipFill>
        <p:spPr>
          <a:xfrm>
            <a:off x="759757" y="1086942"/>
            <a:ext cx="5823924" cy="3611533"/>
          </a:xfrm>
          <a:prstGeom prst="rect">
            <a:avLst/>
          </a:prstGeom>
        </p:spPr>
      </p:pic>
      <p:sp>
        <p:nvSpPr>
          <p:cNvPr id="5" name="Google Shape;55;p13"/>
          <p:cNvSpPr txBox="1">
            <a:spLocks/>
          </p:cNvSpPr>
          <p:nvPr/>
        </p:nvSpPr>
        <p:spPr>
          <a:xfrm>
            <a:off x="3378897" y="3035039"/>
            <a:ext cx="5267263" cy="119316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a:solidFill>
                  <a:schemeClr val="tx1"/>
                </a:solidFill>
              </a:rPr>
              <a:t>Our forth model is </a:t>
            </a:r>
            <a:r>
              <a:rPr lang="en" altLang="zh-CN" sz="1800" dirty="0">
                <a:solidFill>
                  <a:schemeClr val="tx1"/>
                </a:solidFill>
              </a:rPr>
              <a:t>Gradient</a:t>
            </a:r>
            <a:r>
              <a:rPr lang="zh-CN" altLang="en-US" sz="1800" dirty="0">
                <a:solidFill>
                  <a:schemeClr val="tx1"/>
                </a:solidFill>
              </a:rPr>
              <a:t> </a:t>
            </a:r>
            <a:r>
              <a:rPr lang="en" altLang="zh-CN" sz="1800" dirty="0">
                <a:solidFill>
                  <a:schemeClr val="tx1"/>
                </a:solidFill>
              </a:rPr>
              <a:t>Boosting</a:t>
            </a:r>
            <a:r>
              <a:rPr lang="zh-CN" altLang="en-US" sz="1800" dirty="0">
                <a:solidFill>
                  <a:schemeClr val="tx1"/>
                </a:solidFill>
              </a:rPr>
              <a:t> </a:t>
            </a:r>
            <a:r>
              <a:rPr lang="en" altLang="zh-CN" sz="1800" dirty="0">
                <a:solidFill>
                  <a:schemeClr val="tx1"/>
                </a:solidFill>
              </a:rPr>
              <a:t>Regress</a:t>
            </a:r>
            <a:r>
              <a:rPr lang="en-US" altLang="zh-CN" sz="1800" dirty="0">
                <a:solidFill>
                  <a:schemeClr val="tx1"/>
                </a:solidFill>
              </a:rPr>
              <a:t>ion</a:t>
            </a:r>
            <a:r>
              <a:rPr lang="en-US" sz="1800" dirty="0">
                <a:solidFill>
                  <a:schemeClr val="tx1"/>
                </a:solidFill>
              </a:rPr>
              <a:t>. The best score </a:t>
            </a:r>
            <a:r>
              <a:rPr lang="en-US" sz="1800" dirty="0" smtClean="0">
                <a:solidFill>
                  <a:schemeClr val="tx1"/>
                </a:solidFill>
              </a:rPr>
              <a:t>is  0.1105</a:t>
            </a:r>
            <a:endParaRPr lang="en-US" altLang="zh-CN" sz="1800" dirty="0">
              <a:solidFill>
                <a:schemeClr val="tx1"/>
              </a:solidFill>
            </a:endParaRPr>
          </a:p>
        </p:txBody>
      </p:sp>
    </p:spTree>
    <p:extLst>
      <p:ext uri="{BB962C8B-B14F-4D97-AF65-F5344CB8AC3E}">
        <p14:creationId xmlns:p14="http://schemas.microsoft.com/office/powerpoint/2010/main" val="4121922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02D0DD-B0F7-B647-B5C9-2CBCD131500D}"/>
              </a:ext>
            </a:extLst>
          </p:cNvPr>
          <p:cNvSpPr>
            <a:spLocks noGrp="1"/>
          </p:cNvSpPr>
          <p:nvPr>
            <p:ph type="title"/>
          </p:nvPr>
        </p:nvSpPr>
        <p:spPr>
          <a:xfrm>
            <a:off x="311700" y="301584"/>
            <a:ext cx="8520600" cy="572700"/>
          </a:xfrm>
        </p:spPr>
        <p:txBody>
          <a:bodyPr/>
          <a:lstStyle/>
          <a:p>
            <a:r>
              <a:rPr lang="zh-CN" altLang="zh-CN" sz="2400" dirty="0"/>
              <a:t>Train Model: </a:t>
            </a:r>
            <a:r>
              <a:rPr lang="en-US" altLang="zh-CN" sz="2400" dirty="0"/>
              <a:t>5</a:t>
            </a:r>
            <a:r>
              <a:rPr lang="zh-CN" altLang="zh-CN" sz="2400" dirty="0"/>
              <a:t>. </a:t>
            </a:r>
            <a:r>
              <a:rPr lang="en-US" altLang="zh-CN" sz="2400" dirty="0"/>
              <a:t>Ridge</a:t>
            </a:r>
            <a:r>
              <a:rPr lang="zh-CN" altLang="en-US" sz="2400" dirty="0"/>
              <a:t> </a:t>
            </a:r>
            <a:r>
              <a:rPr lang="en" altLang="zh-CN" sz="2400" dirty="0"/>
              <a:t>Regress</a:t>
            </a:r>
            <a:r>
              <a:rPr lang="en-US" altLang="zh-CN" sz="2400" dirty="0"/>
              <a:t>ion</a:t>
            </a:r>
            <a:endParaRPr kumimoji="1" lang="zh-CN" altLang="en-US" sz="2400" dirty="0"/>
          </a:p>
        </p:txBody>
      </p:sp>
      <p:pic>
        <p:nvPicPr>
          <p:cNvPr id="6" name="图片 5">
            <a:extLst>
              <a:ext uri="{FF2B5EF4-FFF2-40B4-BE49-F238E27FC236}">
                <a16:creationId xmlns:a16="http://schemas.microsoft.com/office/drawing/2014/main" id="{69B5819D-0FB6-5849-AFD1-BAC83867D02C}"/>
              </a:ext>
            </a:extLst>
          </p:cNvPr>
          <p:cNvPicPr>
            <a:picLocks noChangeAspect="1"/>
          </p:cNvPicPr>
          <p:nvPr/>
        </p:nvPicPr>
        <p:blipFill>
          <a:blip r:embed="rId3"/>
          <a:stretch>
            <a:fillRect/>
          </a:stretch>
        </p:blipFill>
        <p:spPr>
          <a:xfrm>
            <a:off x="895142" y="1155164"/>
            <a:ext cx="7353716" cy="3640272"/>
          </a:xfrm>
          <a:prstGeom prst="rect">
            <a:avLst/>
          </a:prstGeom>
        </p:spPr>
      </p:pic>
      <p:sp>
        <p:nvSpPr>
          <p:cNvPr id="4" name="Google Shape;55;p13"/>
          <p:cNvSpPr txBox="1">
            <a:spLocks/>
          </p:cNvSpPr>
          <p:nvPr/>
        </p:nvSpPr>
        <p:spPr>
          <a:xfrm>
            <a:off x="3378897" y="3035039"/>
            <a:ext cx="5267263" cy="119316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a:solidFill>
                  <a:schemeClr val="tx1"/>
                </a:solidFill>
              </a:rPr>
              <a:t>Our </a:t>
            </a:r>
            <a:r>
              <a:rPr lang="en-US" sz="1800" dirty="0" smtClean="0">
                <a:solidFill>
                  <a:schemeClr val="tx1"/>
                </a:solidFill>
              </a:rPr>
              <a:t>fifth </a:t>
            </a:r>
            <a:r>
              <a:rPr lang="en-US" sz="1800" dirty="0">
                <a:solidFill>
                  <a:schemeClr val="tx1"/>
                </a:solidFill>
              </a:rPr>
              <a:t>model is </a:t>
            </a:r>
            <a:r>
              <a:rPr lang="en-US" altLang="zh-CN" sz="1800" dirty="0" smtClean="0">
                <a:solidFill>
                  <a:schemeClr val="tx1"/>
                </a:solidFill>
              </a:rPr>
              <a:t>ridge</a:t>
            </a:r>
            <a:r>
              <a:rPr lang="zh-CN" altLang="en-US" sz="1800" dirty="0" smtClean="0">
                <a:solidFill>
                  <a:schemeClr val="tx1"/>
                </a:solidFill>
              </a:rPr>
              <a:t> </a:t>
            </a:r>
            <a:r>
              <a:rPr lang="en" altLang="zh-CN" sz="1800" dirty="0">
                <a:solidFill>
                  <a:schemeClr val="tx1"/>
                </a:solidFill>
              </a:rPr>
              <a:t>Regress</a:t>
            </a:r>
            <a:r>
              <a:rPr lang="en-US" altLang="zh-CN" sz="1800" dirty="0">
                <a:solidFill>
                  <a:schemeClr val="tx1"/>
                </a:solidFill>
              </a:rPr>
              <a:t>ion</a:t>
            </a:r>
            <a:r>
              <a:rPr lang="en-US" sz="1800" dirty="0">
                <a:solidFill>
                  <a:schemeClr val="tx1"/>
                </a:solidFill>
              </a:rPr>
              <a:t>. The best score </a:t>
            </a:r>
            <a:r>
              <a:rPr lang="en-US" sz="1800" dirty="0" smtClean="0">
                <a:solidFill>
                  <a:schemeClr val="tx1"/>
                </a:solidFill>
              </a:rPr>
              <a:t>is 0.1126</a:t>
            </a:r>
            <a:endParaRPr lang="en-US" altLang="zh-CN" sz="1800" dirty="0">
              <a:solidFill>
                <a:schemeClr val="tx1"/>
              </a:solidFill>
            </a:endParaRPr>
          </a:p>
        </p:txBody>
      </p:sp>
    </p:spTree>
    <p:extLst>
      <p:ext uri="{BB962C8B-B14F-4D97-AF65-F5344CB8AC3E}">
        <p14:creationId xmlns:p14="http://schemas.microsoft.com/office/powerpoint/2010/main" val="752942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1"/>
          <p:cNvSpPr txBox="1">
            <a:spLocks noGrp="1"/>
          </p:cNvSpPr>
          <p:nvPr>
            <p:ph type="title"/>
          </p:nvPr>
        </p:nvSpPr>
        <p:spPr>
          <a:xfrm>
            <a:off x="238813" y="13998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dirty="0"/>
              <a:t>Stack</a:t>
            </a:r>
            <a:r>
              <a:rPr lang="zh-CN" sz="2400" dirty="0"/>
              <a:t> Model</a:t>
            </a:r>
            <a:endParaRPr sz="2400" dirty="0"/>
          </a:p>
        </p:txBody>
      </p:sp>
      <p:pic>
        <p:nvPicPr>
          <p:cNvPr id="3" name="图片 2">
            <a:extLst>
              <a:ext uri="{FF2B5EF4-FFF2-40B4-BE49-F238E27FC236}">
                <a16:creationId xmlns:a16="http://schemas.microsoft.com/office/drawing/2014/main" id="{F911CF16-276A-D049-B6A8-EA4ADDBEF579}"/>
              </a:ext>
            </a:extLst>
          </p:cNvPr>
          <p:cNvPicPr>
            <a:picLocks noChangeAspect="1"/>
          </p:cNvPicPr>
          <p:nvPr/>
        </p:nvPicPr>
        <p:blipFill>
          <a:blip r:embed="rId3"/>
          <a:stretch>
            <a:fillRect/>
          </a:stretch>
        </p:blipFill>
        <p:spPr>
          <a:xfrm>
            <a:off x="186149" y="750825"/>
            <a:ext cx="6175728" cy="2991228"/>
          </a:xfrm>
          <a:prstGeom prst="rect">
            <a:avLst/>
          </a:prstGeom>
        </p:spPr>
      </p:pic>
      <p:pic>
        <p:nvPicPr>
          <p:cNvPr id="4" name="图片 3">
            <a:extLst>
              <a:ext uri="{FF2B5EF4-FFF2-40B4-BE49-F238E27FC236}">
                <a16:creationId xmlns:a16="http://schemas.microsoft.com/office/drawing/2014/main" id="{D1C80B2A-843B-E84C-B668-B4AF309FF5FF}"/>
              </a:ext>
            </a:extLst>
          </p:cNvPr>
          <p:cNvPicPr>
            <a:picLocks noChangeAspect="1"/>
          </p:cNvPicPr>
          <p:nvPr/>
        </p:nvPicPr>
        <p:blipFill>
          <a:blip r:embed="rId4"/>
          <a:stretch>
            <a:fillRect/>
          </a:stretch>
        </p:blipFill>
        <p:spPr>
          <a:xfrm>
            <a:off x="186149" y="3818338"/>
            <a:ext cx="7530957" cy="1147037"/>
          </a:xfrm>
          <a:prstGeom prst="rect">
            <a:avLst/>
          </a:prstGeom>
        </p:spPr>
      </p:pic>
      <p:sp>
        <p:nvSpPr>
          <p:cNvPr id="2" name="Rectangle 1"/>
          <p:cNvSpPr/>
          <p:nvPr/>
        </p:nvSpPr>
        <p:spPr>
          <a:xfrm>
            <a:off x="4326561" y="1443828"/>
            <a:ext cx="4572000" cy="1815882"/>
          </a:xfrm>
          <a:prstGeom prst="rect">
            <a:avLst/>
          </a:prstGeom>
          <a:ln>
            <a:solidFill>
              <a:schemeClr val="tx1"/>
            </a:solidFill>
          </a:ln>
        </p:spPr>
        <p:txBody>
          <a:bodyPr>
            <a:spAutoFit/>
          </a:bodyPr>
          <a:lstStyle/>
          <a:p>
            <a:pPr lvl="0"/>
            <a:r>
              <a:rPr lang="en" altLang="zh-CN"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F</a:t>
            </a:r>
            <a:r>
              <a:rPr lang="en" altLang="zh-CN" dirty="0">
                <a:solidFill>
                  <a:schemeClr val="tx1"/>
                </a:solidFill>
                <a:latin typeface="Times New Roman" panose="02020603050405020304" pitchFamily="18" charset="0"/>
                <a:cs typeface="Times New Roman" panose="02020603050405020304" pitchFamily="18" charset="0"/>
              </a:rPr>
              <a:t>inally</a:t>
            </a:r>
            <a:r>
              <a:rPr lang="en-US" altLang="zh-CN" dirty="0">
                <a:solidFill>
                  <a:schemeClr val="tx1"/>
                </a:solidFill>
                <a:latin typeface="Times New Roman" panose="02020603050405020304" pitchFamily="18" charset="0"/>
                <a:cs typeface="Times New Roman" panose="02020603050405020304" pitchFamily="18" charset="0"/>
              </a:rPr>
              <a:t>, c</a:t>
            </a:r>
            <a:r>
              <a:rPr lang="en" altLang="zh-CN" dirty="0">
                <a:solidFill>
                  <a:schemeClr val="tx1"/>
                </a:solidFill>
                <a:latin typeface="Times New Roman" panose="02020603050405020304" pitchFamily="18" charset="0"/>
                <a:cs typeface="Times New Roman" panose="02020603050405020304" pitchFamily="18" charset="0"/>
              </a:rPr>
              <a:t>onsidering the performance of these models,</a:t>
            </a:r>
            <a:r>
              <a:rPr lang="en-US" altLang="zh-CN" dirty="0">
                <a:solidFill>
                  <a:schemeClr val="tx1"/>
                </a:solidFill>
                <a:latin typeface="Times New Roman" panose="02020603050405020304" pitchFamily="18" charset="0"/>
                <a:cs typeface="Times New Roman" panose="02020603050405020304" pitchFamily="18" charset="0"/>
              </a:rPr>
              <a:t> </a:t>
            </a:r>
            <a:r>
              <a:rPr lang="en" altLang="zh-CN" dirty="0">
                <a:solidFill>
                  <a:schemeClr val="tx1"/>
                </a:solidFill>
                <a:latin typeface="Times New Roman" panose="02020603050405020304" pitchFamily="18" charset="0"/>
                <a:cs typeface="Times New Roman" panose="02020603050405020304" pitchFamily="18" charset="0"/>
              </a:rPr>
              <a:t>we choose Ridge Regression and Gradient Boosting Regression with the best parameters to build the stacked model</a:t>
            </a:r>
            <a:r>
              <a:rPr lang="en-US" altLang="zh-CN" dirty="0">
                <a:solidFill>
                  <a:schemeClr val="tx1"/>
                </a:solidFill>
                <a:latin typeface="Times New Roman" panose="02020603050405020304" pitchFamily="18" charset="0"/>
                <a:cs typeface="Times New Roman" panose="02020603050405020304" pitchFamily="18" charset="0"/>
              </a:rPr>
              <a:t>.</a:t>
            </a:r>
          </a:p>
          <a:p>
            <a:pPr lvl="0"/>
            <a:r>
              <a:rPr lang="en-US" altLang="zh-CN" dirty="0">
                <a:solidFill>
                  <a:schemeClr val="tx1"/>
                </a:solidFill>
                <a:latin typeface="Times New Roman" panose="02020603050405020304" pitchFamily="18" charset="0"/>
                <a:cs typeface="Times New Roman" panose="02020603050405020304" pitchFamily="18" charset="0"/>
              </a:rPr>
              <a:t>To be mentioned, there are 2 ways to stack the models. The first one is adding two results and divide by two.</a:t>
            </a:r>
          </a:p>
          <a:p>
            <a:pPr lvl="0"/>
            <a:r>
              <a:rPr lang="en-US" altLang="zh-CN" dirty="0">
                <a:solidFill>
                  <a:schemeClr val="tx1"/>
                </a:solidFill>
                <a:latin typeface="Times New Roman" panose="02020603050405020304" pitchFamily="18" charset="0"/>
                <a:cs typeface="Times New Roman" panose="02020603050405020304" pitchFamily="18" charset="0"/>
              </a:rPr>
              <a:t>The second</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one is multiplying</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the two results and then</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square</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smtClean="0">
                <a:solidFill>
                  <a:schemeClr val="tx1"/>
                </a:solidFill>
                <a:latin typeface="Times New Roman" panose="02020603050405020304" pitchFamily="18" charset="0"/>
                <a:cs typeface="Times New Roman" panose="02020603050405020304" pitchFamily="18" charset="0"/>
              </a:rPr>
              <a:t>root.</a:t>
            </a:r>
            <a:endParaRPr lang="en-US" altLang="zh-CN" dirty="0">
              <a:solidFill>
                <a:schemeClr val="tx1"/>
              </a:solidFill>
              <a:latin typeface="Times New Roman" panose="02020603050405020304" pitchFamily="18" charset="0"/>
              <a:cs typeface="Times New Roman" panose="02020603050405020304" pitchFamily="18" charset="0"/>
            </a:endParaRPr>
          </a:p>
          <a:p>
            <a:pPr lvl="0"/>
            <a:r>
              <a:rPr lang="en-US" altLang="zh-CN" dirty="0">
                <a:solidFill>
                  <a:schemeClr val="tx1"/>
                </a:solidFill>
                <a:latin typeface="Times New Roman" panose="02020603050405020304" pitchFamily="18" charset="0"/>
                <a:cs typeface="Times New Roman" panose="02020603050405020304" pitchFamily="18" charset="0"/>
              </a:rPr>
              <a:t>And the second</a:t>
            </a: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Times New Roman" panose="02020603050405020304" pitchFamily="18" charset="0"/>
                <a:cs typeface="Times New Roman" panose="02020603050405020304" pitchFamily="18" charset="0"/>
              </a:rPr>
              <a:t>one performed well in our result.</a:t>
            </a:r>
            <a:endParaRPr lang="en" altLang="zh-C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txBox="1">
            <a:spLocks noGrp="1"/>
          </p:cNvSpPr>
          <p:nvPr>
            <p:ph type="title"/>
          </p:nvPr>
        </p:nvSpPr>
        <p:spPr>
          <a:xfrm>
            <a:off x="311700" y="1781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400" dirty="0"/>
              <a:t>Predict test data and output .csv file</a:t>
            </a:r>
            <a:endParaRPr sz="2400" dirty="0"/>
          </a:p>
        </p:txBody>
      </p:sp>
      <p:pic>
        <p:nvPicPr>
          <p:cNvPr id="281" name="Google Shape;281;p42"/>
          <p:cNvPicPr preferRelativeResize="0"/>
          <p:nvPr/>
        </p:nvPicPr>
        <p:blipFill>
          <a:blip r:embed="rId3">
            <a:alphaModFix/>
          </a:blip>
          <a:stretch>
            <a:fillRect/>
          </a:stretch>
        </p:blipFill>
        <p:spPr>
          <a:xfrm>
            <a:off x="456955" y="1363315"/>
            <a:ext cx="5553075" cy="1962150"/>
          </a:xfrm>
          <a:prstGeom prst="rect">
            <a:avLst/>
          </a:prstGeom>
          <a:noFill/>
          <a:ln>
            <a:noFill/>
          </a:ln>
        </p:spPr>
      </p:pic>
      <p:sp>
        <p:nvSpPr>
          <p:cNvPr id="282" name="Google Shape;282;p42"/>
          <p:cNvSpPr txBox="1"/>
          <p:nvPr/>
        </p:nvSpPr>
        <p:spPr>
          <a:xfrm>
            <a:off x="311700" y="874753"/>
            <a:ext cx="6663046" cy="73039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tLang="zh-CN" sz="1800" dirty="0">
                <a:solidFill>
                  <a:srgbClr val="FF0000"/>
                </a:solidFill>
                <a:latin typeface="Times New Roman" panose="02020603050405020304" pitchFamily="18" charset="0"/>
                <a:cs typeface="Times New Roman" panose="02020603050405020304" pitchFamily="18" charset="0"/>
              </a:rPr>
              <a:t>Remember converting normalization form back after prediction!</a:t>
            </a:r>
            <a:endParaRPr lang="en" sz="1800" dirty="0">
              <a:solidFill>
                <a:srgbClr val="FF0000"/>
              </a:solidFill>
              <a:latin typeface="Times New Roman" panose="02020603050405020304" pitchFamily="18" charset="0"/>
              <a:cs typeface="Times New Roman" panose="02020603050405020304" pitchFamily="18" charset="0"/>
            </a:endParaRPr>
          </a:p>
        </p:txBody>
      </p:sp>
      <p:sp>
        <p:nvSpPr>
          <p:cNvPr id="5" name="Google Shape;55;p13"/>
          <p:cNvSpPr txBox="1">
            <a:spLocks/>
          </p:cNvSpPr>
          <p:nvPr/>
        </p:nvSpPr>
        <p:spPr>
          <a:xfrm>
            <a:off x="456955" y="3502399"/>
            <a:ext cx="7264400" cy="119316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sz="1800" dirty="0" smtClean="0">
                <a:solidFill>
                  <a:schemeClr val="tx1"/>
                </a:solidFill>
              </a:rPr>
              <a:t>Finally, as mentioned before, we convert the </a:t>
            </a:r>
            <a:r>
              <a:rPr lang="en-US" sz="1800" dirty="0" err="1" smtClean="0">
                <a:solidFill>
                  <a:schemeClr val="tx1"/>
                </a:solidFill>
              </a:rPr>
              <a:t>saleprice</a:t>
            </a:r>
            <a:r>
              <a:rPr lang="en-US" sz="1800" dirty="0" smtClean="0">
                <a:solidFill>
                  <a:schemeClr val="tx1"/>
                </a:solidFill>
              </a:rPr>
              <a:t> to original one.</a:t>
            </a:r>
          </a:p>
          <a:p>
            <a:pPr marL="0" indent="0" algn="l"/>
            <a:r>
              <a:rPr lang="en-US" sz="1800" dirty="0" smtClean="0">
                <a:solidFill>
                  <a:schemeClr val="tx1"/>
                </a:solidFill>
              </a:rPr>
              <a:t>Then </a:t>
            </a:r>
            <a:r>
              <a:rPr lang="en-US" sz="1800" dirty="0" smtClean="0">
                <a:solidFill>
                  <a:schemeClr val="tx1"/>
                </a:solidFill>
              </a:rPr>
              <a:t>write the result to csv file, upload, finish.</a:t>
            </a:r>
            <a:endParaRPr lang="en-US" altLang="zh-CN" sz="18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69088" y="237326"/>
            <a:ext cx="6543667" cy="2674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800" dirty="0"/>
              <a:t>1.0-3.0 Version:</a:t>
            </a:r>
            <a:endParaRPr sz="1800" dirty="0"/>
          </a:p>
        </p:txBody>
      </p:sp>
      <p:sp>
        <p:nvSpPr>
          <p:cNvPr id="68" name="Google Shape;68;p15"/>
          <p:cNvSpPr txBox="1"/>
          <p:nvPr/>
        </p:nvSpPr>
        <p:spPr>
          <a:xfrm>
            <a:off x="69088" y="912738"/>
            <a:ext cx="8789990" cy="4580287"/>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zh-CN" dirty="0">
                <a:latin typeface="Times New Roman" panose="02020603050405020304" pitchFamily="18" charset="0"/>
                <a:cs typeface="Times New Roman" panose="02020603050405020304" pitchFamily="18" charset="0"/>
              </a:rPr>
              <a:t>1.0 version: - Only one adding feature “TotalArea”; </a:t>
            </a:r>
            <a:endParaRPr dirty="0">
              <a:latin typeface="Times New Roman" panose="02020603050405020304" pitchFamily="18" charset="0"/>
              <a:cs typeface="Times New Roman" panose="02020603050405020304" pitchFamily="18" charset="0"/>
            </a:endParaRPr>
          </a:p>
          <a:p>
            <a:pPr marL="1371600"/>
            <a:r>
              <a:rPr lang="zh-CN" altLang="en-US" dirty="0">
                <a:latin typeface="Times New Roman" panose="02020603050405020304" pitchFamily="18" charset="0"/>
                <a:cs typeface="Times New Roman" panose="02020603050405020304" pitchFamily="18" charset="0"/>
              </a:rPr>
              <a:t> </a:t>
            </a:r>
            <a:r>
              <a:rPr lang="zh-CN" dirty="0">
                <a:solidFill>
                  <a:schemeClr val="dk1"/>
                </a:solidFill>
                <a:latin typeface="Times New Roman" panose="02020603050405020304" pitchFamily="18" charset="0"/>
                <a:cs typeface="Times New Roman" panose="02020603050405020304" pitchFamily="18" charset="0"/>
              </a:rPr>
              <a:t>-Falsely using mean values to fill in the numeric attributes, e.g, the house</a:t>
            </a:r>
            <a:r>
              <a:rPr lang="zh-CN" altLang="en-US" dirty="0">
                <a:solidFill>
                  <a:schemeClr val="dk1"/>
                </a:solidFill>
                <a:latin typeface="Times New Roman" panose="02020603050405020304" pitchFamily="18" charset="0"/>
                <a:cs typeface="Times New Roman" panose="02020603050405020304" pitchFamily="18" charset="0"/>
              </a:rPr>
              <a:t> </a:t>
            </a:r>
            <a:r>
              <a:rPr lang="zh-CN" dirty="0">
                <a:solidFill>
                  <a:schemeClr val="dk1"/>
                </a:solidFill>
                <a:latin typeface="Times New Roman" panose="02020603050405020304" pitchFamily="18" charset="0"/>
                <a:cs typeface="Times New Roman" panose="02020603050405020304" pitchFamily="18" charset="0"/>
              </a:rPr>
              <a:t> has no </a:t>
            </a:r>
            <a:r>
              <a:rPr lang="en-US" altLang="zh-CN" dirty="0">
                <a:solidFill>
                  <a:schemeClr val="dk1"/>
                </a:solidFill>
                <a:latin typeface="Times New Roman" panose="02020603050405020304" pitchFamily="18" charset="0"/>
                <a:cs typeface="Times New Roman" panose="02020603050405020304" pitchFamily="18" charset="0"/>
              </a:rPr>
              <a:t> </a:t>
            </a:r>
            <a:r>
              <a:rPr lang="zh-CN" dirty="0">
                <a:solidFill>
                  <a:schemeClr val="dk1"/>
                </a:solidFill>
                <a:latin typeface="Times New Roman" panose="02020603050405020304" pitchFamily="18" charset="0"/>
                <a:cs typeface="Times New Roman" panose="02020603050405020304" pitchFamily="18" charset="0"/>
              </a:rPr>
              <a:t>garage, </a:t>
            </a:r>
            <a:r>
              <a:rPr lang="en-US" altLang="zh-CN" dirty="0">
                <a:solidFill>
                  <a:schemeClr val="dk1"/>
                </a:solidFill>
                <a:latin typeface="Times New Roman" panose="02020603050405020304" pitchFamily="18" charset="0"/>
                <a:cs typeface="Times New Roman" panose="02020603050405020304" pitchFamily="18" charset="0"/>
              </a:rPr>
              <a:t>   </a:t>
            </a:r>
          </a:p>
          <a:p>
            <a:pPr marL="1371600"/>
            <a:r>
              <a:rPr lang="en-US" altLang="zh-CN" dirty="0">
                <a:solidFill>
                  <a:schemeClr val="dk1"/>
                </a:solidFill>
                <a:latin typeface="Times New Roman" panose="02020603050405020304" pitchFamily="18" charset="0"/>
                <a:cs typeface="Times New Roman" panose="02020603050405020304" pitchFamily="18" charset="0"/>
              </a:rPr>
              <a:t>  </a:t>
            </a:r>
            <a:r>
              <a:rPr lang="zh-CN" dirty="0">
                <a:solidFill>
                  <a:schemeClr val="dk1"/>
                </a:solidFill>
                <a:latin typeface="Times New Roman" panose="02020603050405020304" pitchFamily="18" charset="0"/>
                <a:cs typeface="Times New Roman" panose="02020603050405020304" pitchFamily="18" charset="0"/>
              </a:rPr>
              <a:t>but fill in the garage with the average value of this group(do group by first)</a:t>
            </a:r>
            <a:r>
              <a:rPr lang="en-US" altLang="zh-CN" dirty="0">
                <a:solidFill>
                  <a:schemeClr val="dk1"/>
                </a:solidFill>
                <a:latin typeface="Times New Roman" panose="02020603050405020304" pitchFamily="18" charset="0"/>
                <a:cs typeface="Times New Roman" panose="02020603050405020304" pitchFamily="18" charset="0"/>
              </a:rPr>
              <a:t>;</a:t>
            </a:r>
            <a:endParaRPr lang="en-US" dirty="0">
              <a:solidFill>
                <a:schemeClr val="dk1"/>
              </a:solidFill>
              <a:latin typeface="Times New Roman" panose="02020603050405020304" pitchFamily="18" charset="0"/>
              <a:cs typeface="Times New Roman" panose="02020603050405020304" pitchFamily="18" charset="0"/>
            </a:endParaRPr>
          </a:p>
          <a:p>
            <a:pPr marL="1371600"/>
            <a:r>
              <a:rPr lang="en-US" altLang="zh-CN" dirty="0">
                <a:solidFill>
                  <a:schemeClr val="dk1"/>
                </a:solidFill>
                <a:latin typeface="Times New Roman" panose="02020603050405020304" pitchFamily="18" charset="0"/>
                <a:cs typeface="Times New Roman" panose="02020603050405020304" pitchFamily="18" charset="0"/>
              </a:rPr>
              <a:t> -One hot encoding;</a:t>
            </a:r>
            <a:endParaRPr lang="zh-CN" dirty="0">
              <a:solidFill>
                <a:schemeClr val="dk1"/>
              </a:solidFill>
              <a:latin typeface="Times New Roman" panose="02020603050405020304" pitchFamily="18" charset="0"/>
              <a:cs typeface="Times New Roman" panose="02020603050405020304" pitchFamily="18" charset="0"/>
            </a:endParaRPr>
          </a:p>
          <a:p>
            <a:pPr marL="1371600"/>
            <a:r>
              <a:rPr lang="zh-CN" altLang="en-US" dirty="0">
                <a:latin typeface="Times New Roman" panose="02020603050405020304" pitchFamily="18" charset="0"/>
                <a:cs typeface="Times New Roman" panose="02020603050405020304" pitchFamily="18" charset="0"/>
              </a:rPr>
              <a:t> </a:t>
            </a:r>
            <a:r>
              <a:rPr lang="zh-CN" dirty="0">
                <a:latin typeface="Times New Roman" panose="02020603050405020304" pitchFamily="18" charset="0"/>
                <a:cs typeface="Times New Roman" panose="02020603050405020304" pitchFamily="18" charset="0"/>
              </a:rPr>
              <a:t>-</a:t>
            </a:r>
            <a:r>
              <a:rPr lang="zh-CN" dirty="0" smtClean="0">
                <a:latin typeface="Times New Roman" panose="02020603050405020304" pitchFamily="18" charset="0"/>
                <a:cs typeface="Times New Roman" panose="02020603050405020304" pitchFamily="18" charset="0"/>
              </a:rPr>
              <a:t>Linar </a:t>
            </a:r>
            <a:r>
              <a:rPr lang="zh-CN" dirty="0">
                <a:latin typeface="Times New Roman" panose="02020603050405020304" pitchFamily="18" charset="0"/>
                <a:cs typeface="Times New Roman" panose="02020603050405020304" pitchFamily="18" charset="0"/>
              </a:rPr>
              <a:t>Regression Model</a:t>
            </a:r>
            <a:r>
              <a:rPr lang="zh-CN"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1371600"/>
            <a:endParaRPr dirty="0">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1"/>
              </a:buClr>
              <a:buSzPts val="1400"/>
              <a:buChar char="●"/>
            </a:pPr>
            <a:r>
              <a:rPr lang="zh-CN" dirty="0">
                <a:solidFill>
                  <a:schemeClr val="dk1"/>
                </a:solidFill>
                <a:latin typeface="Times New Roman" panose="02020603050405020304" pitchFamily="18" charset="0"/>
                <a:cs typeface="Times New Roman" panose="02020603050405020304" pitchFamily="18" charset="0"/>
              </a:rPr>
              <a:t>2.0 version: - Adding more feature</a:t>
            </a:r>
            <a:r>
              <a:rPr lang="en-US" altLang="zh-CN" dirty="0">
                <a:solidFill>
                  <a:schemeClr val="dk1"/>
                </a:solidFill>
                <a:latin typeface="Times New Roman" panose="02020603050405020304" pitchFamily="18" charset="0"/>
                <a:cs typeface="Times New Roman" panose="02020603050405020304" pitchFamily="18" charset="0"/>
              </a:rPr>
              <a:t>s</a:t>
            </a:r>
            <a:r>
              <a:rPr lang="zh-CN" dirty="0">
                <a:solidFill>
                  <a:schemeClr val="dk1"/>
                </a:solidFill>
                <a:latin typeface="Times New Roman" panose="02020603050405020304" pitchFamily="18" charset="0"/>
                <a:cs typeface="Times New Roman" panose="02020603050405020304" pitchFamily="18" charset="0"/>
              </a:rPr>
              <a:t>; </a:t>
            </a:r>
            <a:endParaRPr dirty="0">
              <a:solidFill>
                <a:schemeClr val="dk1"/>
              </a:solidFill>
              <a:latin typeface="Times New Roman" panose="02020603050405020304" pitchFamily="18" charset="0"/>
              <a:cs typeface="Times New Roman" panose="02020603050405020304" pitchFamily="18" charset="0"/>
            </a:endParaRPr>
          </a:p>
          <a:p>
            <a:pPr marL="457200"/>
            <a:r>
              <a:rPr lang="zh-CN" dirty="0">
                <a:solidFill>
                  <a:schemeClr val="dk1"/>
                </a:solidFill>
                <a:latin typeface="Times New Roman" panose="02020603050405020304" pitchFamily="18" charset="0"/>
                <a:cs typeface="Times New Roman" panose="02020603050405020304" pitchFamily="18" charset="0"/>
              </a:rPr>
              <a:t>	</a:t>
            </a:r>
            <a:r>
              <a:rPr lang="en-US" altLang="zh-CN" dirty="0">
                <a:solidFill>
                  <a:schemeClr val="dk1"/>
                </a:solidFill>
                <a:latin typeface="Times New Roman" panose="02020603050405020304" pitchFamily="18" charset="0"/>
                <a:cs typeface="Times New Roman" panose="02020603050405020304" pitchFamily="18" charset="0"/>
              </a:rPr>
              <a:t>         </a:t>
            </a:r>
            <a:r>
              <a:rPr lang="zh-CN" dirty="0">
                <a:solidFill>
                  <a:schemeClr val="dk1"/>
                </a:solidFill>
                <a:latin typeface="Times New Roman" panose="02020603050405020304" pitchFamily="18" charset="0"/>
                <a:cs typeface="Times New Roman" panose="02020603050405020304" pitchFamily="18" charset="0"/>
              </a:rPr>
              <a:t> - Fill in the missing value with relatively correct method</a:t>
            </a:r>
            <a:r>
              <a:rPr lang="en-US" altLang="zh-CN" dirty="0">
                <a:solidFill>
                  <a:schemeClr val="dk1"/>
                </a:solidFill>
                <a:latin typeface="Times New Roman" panose="02020603050405020304" pitchFamily="18" charset="0"/>
                <a:cs typeface="Times New Roman" panose="02020603050405020304" pitchFamily="18" charset="0"/>
              </a:rPr>
              <a:t>;</a:t>
            </a:r>
            <a:endParaRPr lang="en-US" dirty="0">
              <a:solidFill>
                <a:schemeClr val="dk1"/>
              </a:solidFill>
              <a:latin typeface="Times New Roman" panose="02020603050405020304" pitchFamily="18" charset="0"/>
              <a:cs typeface="Times New Roman" panose="02020603050405020304" pitchFamily="18" charset="0"/>
            </a:endParaRPr>
          </a:p>
          <a:p>
            <a:pPr marL="1371600">
              <a:buClr>
                <a:schemeClr val="dk1"/>
              </a:buClr>
              <a:buSzPts val="1100"/>
            </a:pPr>
            <a:r>
              <a:rPr lang="zh-CN" dirty="0">
                <a:solidFill>
                  <a:schemeClr val="dk1"/>
                </a:solidFill>
                <a:latin typeface="Times New Roman" panose="02020603050405020304" pitchFamily="18" charset="0"/>
                <a:cs typeface="Times New Roman" panose="02020603050405020304" pitchFamily="18" charset="0"/>
              </a:rPr>
              <a:t>- </a:t>
            </a:r>
            <a:r>
              <a:rPr lang="en-US" altLang="zh-CN" dirty="0">
                <a:solidFill>
                  <a:schemeClr val="dk1"/>
                </a:solidFill>
                <a:latin typeface="Times New Roman" panose="02020603050405020304" pitchFamily="18" charset="0"/>
                <a:cs typeface="Times New Roman" panose="02020603050405020304" pitchFamily="18" charset="0"/>
              </a:rPr>
              <a:t>O</a:t>
            </a:r>
            <a:r>
              <a:rPr lang="zh-CN" dirty="0">
                <a:solidFill>
                  <a:schemeClr val="dk1"/>
                </a:solidFill>
                <a:latin typeface="Times New Roman" panose="02020603050405020304" pitchFamily="18" charset="0"/>
                <a:cs typeface="Times New Roman" panose="02020603050405020304" pitchFamily="18" charset="0"/>
              </a:rPr>
              <a:t>ne-hot encoding</a:t>
            </a:r>
            <a:r>
              <a:rPr lang="en-US" altLang="zh-CN" dirty="0">
                <a:solidFill>
                  <a:schemeClr val="dk1"/>
                </a:solidFill>
                <a:latin typeface="Times New Roman" panose="02020603050405020304" pitchFamily="18" charset="0"/>
                <a:cs typeface="Times New Roman" panose="02020603050405020304" pitchFamily="18" charset="0"/>
              </a:rPr>
              <a:t>;</a:t>
            </a:r>
            <a:endParaRPr lang="en-US" dirty="0">
              <a:solidFill>
                <a:schemeClr val="dk1"/>
              </a:solidFill>
              <a:latin typeface="Times New Roman" panose="02020603050405020304" pitchFamily="18" charset="0"/>
              <a:cs typeface="Times New Roman" panose="02020603050405020304" pitchFamily="18" charset="0"/>
            </a:endParaRPr>
          </a:p>
          <a:p>
            <a:pPr marL="1657350" indent="-285750">
              <a:buFontTx/>
              <a:buChar char="-"/>
            </a:pPr>
            <a:r>
              <a:rPr lang="zh-CN" dirty="0" smtClean="0">
                <a:solidFill>
                  <a:schemeClr val="dk1"/>
                </a:solidFill>
                <a:latin typeface="Times New Roman" panose="02020603050405020304" pitchFamily="18" charset="0"/>
                <a:cs typeface="Times New Roman" panose="02020603050405020304" pitchFamily="18" charset="0"/>
              </a:rPr>
              <a:t>L</a:t>
            </a:r>
            <a:r>
              <a:rPr lang="zh-CN" dirty="0">
                <a:solidFill>
                  <a:schemeClr val="dk1"/>
                </a:solidFill>
                <a:latin typeface="Times New Roman" panose="02020603050405020304" pitchFamily="18" charset="0"/>
                <a:cs typeface="Times New Roman" panose="02020603050405020304" pitchFamily="18" charset="0"/>
              </a:rPr>
              <a:t>inear regression model</a:t>
            </a:r>
            <a:r>
              <a:rPr lang="en-US" altLang="zh-CN" dirty="0">
                <a:solidFill>
                  <a:schemeClr val="dk1"/>
                </a:solidFill>
                <a:latin typeface="Times New Roman" panose="02020603050405020304" pitchFamily="18" charset="0"/>
                <a:cs typeface="Times New Roman" panose="02020603050405020304" pitchFamily="18" charset="0"/>
              </a:rPr>
              <a:t>,Elastic Net Regression, Lasso Regression</a:t>
            </a:r>
            <a:r>
              <a:rPr lang="zh-CN" dirty="0" smtClean="0">
                <a:solidFill>
                  <a:schemeClr val="dk1"/>
                </a:solidFill>
                <a:latin typeface="Times New Roman" panose="02020603050405020304" pitchFamily="18" charset="0"/>
                <a:cs typeface="Times New Roman" panose="02020603050405020304" pitchFamily="18" charset="0"/>
              </a:rPr>
              <a:t>.</a:t>
            </a:r>
            <a:endParaRPr lang="en-US" altLang="zh-CN" dirty="0" smtClean="0">
              <a:solidFill>
                <a:schemeClr val="dk1"/>
              </a:solidFill>
              <a:latin typeface="Times New Roman" panose="02020603050405020304" pitchFamily="18" charset="0"/>
              <a:cs typeface="Times New Roman" panose="02020603050405020304" pitchFamily="18" charset="0"/>
            </a:endParaRPr>
          </a:p>
          <a:p>
            <a:pPr marL="1657350" indent="-285750">
              <a:buFontTx/>
              <a:buChar char="-"/>
            </a:pPr>
            <a:endParaRPr dirty="0">
              <a:solidFill>
                <a:schemeClr val="dk1"/>
              </a:solidFill>
              <a:latin typeface="Times New Roman" panose="02020603050405020304" pitchFamily="18" charset="0"/>
              <a:cs typeface="Times New Roman" panose="02020603050405020304" pitchFamily="18" charset="0"/>
            </a:endParaRPr>
          </a:p>
          <a:p>
            <a:pPr marL="457200" lvl="0" indent="-317500" algn="l" rtl="0">
              <a:spcBef>
                <a:spcPts val="0"/>
              </a:spcBef>
              <a:spcAft>
                <a:spcPts val="0"/>
              </a:spcAft>
              <a:buClr>
                <a:schemeClr val="dk1"/>
              </a:buClr>
              <a:buSzPts val="1400"/>
              <a:buChar char="●"/>
            </a:pPr>
            <a:r>
              <a:rPr lang="zh-CN" dirty="0">
                <a:solidFill>
                  <a:schemeClr val="dk1"/>
                </a:solidFill>
                <a:latin typeface="Times New Roman" panose="02020603050405020304" pitchFamily="18" charset="0"/>
                <a:cs typeface="Times New Roman" panose="02020603050405020304" pitchFamily="18" charset="0"/>
              </a:rPr>
              <a:t>3.0 version: - Model Enhancement on the basis of 2.0 version</a:t>
            </a:r>
            <a:r>
              <a:rPr lang="en-US" altLang="zh-CN" dirty="0">
                <a:solidFill>
                  <a:schemeClr val="dk1"/>
                </a:solidFill>
                <a:latin typeface="Times New Roman" panose="02020603050405020304" pitchFamily="18" charset="0"/>
                <a:cs typeface="Times New Roman" panose="02020603050405020304" pitchFamily="18" charset="0"/>
              </a:rPr>
              <a:t>;</a:t>
            </a:r>
          </a:p>
          <a:p>
            <a:pPr marL="139700" lvl="0" algn="l" rtl="0">
              <a:spcBef>
                <a:spcPts val="0"/>
              </a:spcBef>
              <a:spcAft>
                <a:spcPts val="0"/>
              </a:spcAft>
              <a:buClr>
                <a:schemeClr val="dk1"/>
              </a:buClr>
              <a:buSzPts val="1400"/>
            </a:pPr>
            <a:r>
              <a:rPr lang="en-US" altLang="zh-CN" dirty="0">
                <a:solidFill>
                  <a:schemeClr val="dk1"/>
                </a:solidFill>
                <a:latin typeface="Times New Roman" panose="02020603050405020304" pitchFamily="18" charset="0"/>
                <a:cs typeface="Times New Roman" panose="02020603050405020304" pitchFamily="18" charset="0"/>
              </a:rPr>
              <a:t>	          </a:t>
            </a:r>
            <a:r>
              <a:rPr lang="en" altLang="zh-CN" dirty="0">
                <a:solidFill>
                  <a:schemeClr val="dk1"/>
                </a:solidFill>
                <a:latin typeface="Times New Roman" panose="02020603050405020304" pitchFamily="18" charset="0"/>
                <a:cs typeface="Times New Roman" panose="02020603050405020304" pitchFamily="18" charset="0"/>
              </a:rPr>
              <a:t>- Add more features;</a:t>
            </a:r>
          </a:p>
          <a:p>
            <a:pPr marL="139700" lvl="0" algn="l" rtl="0">
              <a:spcBef>
                <a:spcPts val="0"/>
              </a:spcBef>
              <a:spcAft>
                <a:spcPts val="0"/>
              </a:spcAft>
              <a:buClr>
                <a:schemeClr val="dk1"/>
              </a:buClr>
              <a:buSzPts val="1400"/>
            </a:pPr>
            <a:r>
              <a:rPr lang="en" altLang="zh-CN" dirty="0">
                <a:solidFill>
                  <a:schemeClr val="dk1"/>
                </a:solidFill>
                <a:latin typeface="Times New Roman" panose="02020603050405020304" pitchFamily="18" charset="0"/>
                <a:cs typeface="Times New Roman" panose="02020603050405020304" pitchFamily="18" charset="0"/>
              </a:rPr>
              <a:t>	          </a:t>
            </a:r>
            <a:r>
              <a:rPr lang="en-US" altLang="zh-CN" dirty="0">
                <a:solidFill>
                  <a:schemeClr val="dk1"/>
                </a:solidFill>
                <a:latin typeface="Times New Roman" panose="02020603050405020304" pitchFamily="18" charset="0"/>
                <a:cs typeface="Times New Roman" panose="02020603050405020304" pitchFamily="18" charset="0"/>
              </a:rPr>
              <a:t>- Gradient</a:t>
            </a:r>
            <a:r>
              <a:rPr lang="zh-CN" altLang="en-US" dirty="0">
                <a:solidFill>
                  <a:schemeClr val="dk1"/>
                </a:solidFill>
                <a:latin typeface="Times New Roman" panose="02020603050405020304" pitchFamily="18" charset="0"/>
                <a:cs typeface="Times New Roman" panose="02020603050405020304" pitchFamily="18" charset="0"/>
              </a:rPr>
              <a:t> </a:t>
            </a:r>
            <a:r>
              <a:rPr lang="en-US" altLang="zh-CN" dirty="0">
                <a:solidFill>
                  <a:schemeClr val="dk1"/>
                </a:solidFill>
                <a:latin typeface="Times New Roman" panose="02020603050405020304" pitchFamily="18" charset="0"/>
                <a:cs typeface="Times New Roman" panose="02020603050405020304" pitchFamily="18" charset="0"/>
              </a:rPr>
              <a:t>Boosting</a:t>
            </a:r>
            <a:r>
              <a:rPr lang="zh-CN" altLang="en-US" dirty="0">
                <a:solidFill>
                  <a:schemeClr val="dk1"/>
                </a:solidFill>
                <a:latin typeface="Times New Roman" panose="02020603050405020304" pitchFamily="18" charset="0"/>
                <a:cs typeface="Times New Roman" panose="02020603050405020304" pitchFamily="18" charset="0"/>
              </a:rPr>
              <a:t> </a:t>
            </a:r>
            <a:r>
              <a:rPr lang="en-US" altLang="zh-CN" dirty="0">
                <a:solidFill>
                  <a:schemeClr val="dk1"/>
                </a:solidFill>
                <a:latin typeface="Times New Roman" panose="02020603050405020304" pitchFamily="18" charset="0"/>
                <a:cs typeface="Times New Roman" panose="02020603050405020304" pitchFamily="18" charset="0"/>
              </a:rPr>
              <a:t>Regression, Ridge Regression;</a:t>
            </a:r>
          </a:p>
          <a:p>
            <a:pPr marL="139700" lvl="0" algn="l" rtl="0">
              <a:spcBef>
                <a:spcPts val="0"/>
              </a:spcBef>
              <a:spcAft>
                <a:spcPts val="0"/>
              </a:spcAft>
              <a:buClr>
                <a:schemeClr val="dk1"/>
              </a:buClr>
              <a:buSzPts val="1400"/>
            </a:pPr>
            <a:r>
              <a:rPr lang="en-US" altLang="zh-CN" dirty="0">
                <a:solidFill>
                  <a:schemeClr val="dk1"/>
                </a:solidFill>
                <a:latin typeface="Times New Roman" panose="02020603050405020304" pitchFamily="18" charset="0"/>
                <a:cs typeface="Times New Roman" panose="02020603050405020304" pitchFamily="18" charset="0"/>
              </a:rPr>
              <a:t>	          - Stack</a:t>
            </a:r>
            <a:r>
              <a:rPr lang="zh-CN" dirty="0">
                <a:solidFill>
                  <a:schemeClr val="dk1"/>
                </a:solidFill>
                <a:latin typeface="Times New Roman" panose="02020603050405020304" pitchFamily="18" charset="0"/>
                <a:cs typeface="Times New Roman" panose="02020603050405020304" pitchFamily="18" charset="0"/>
              </a:rPr>
              <a:t> the model</a:t>
            </a:r>
            <a:r>
              <a:rPr lang="en-US" altLang="zh-CN" dirty="0">
                <a:solidFill>
                  <a:schemeClr val="dk1"/>
                </a:solidFill>
                <a:latin typeface="Times New Roman" panose="02020603050405020304" pitchFamily="18" charset="0"/>
                <a:cs typeface="Times New Roman" panose="02020603050405020304" pitchFamily="18" charset="0"/>
              </a:rPr>
              <a:t>s with relatively good performances</a:t>
            </a:r>
            <a:r>
              <a:rPr lang="zh-CN" dirty="0">
                <a:solidFill>
                  <a:schemeClr val="dk1"/>
                </a:solidFill>
                <a:latin typeface="Times New Roman" panose="02020603050405020304" pitchFamily="18" charset="0"/>
                <a:cs typeface="Times New Roman" panose="02020603050405020304" pitchFamily="18" charset="0"/>
              </a:rPr>
              <a:t> together to realize the </a:t>
            </a:r>
            <a:r>
              <a:rPr lang="zh-CN" dirty="0" smtClean="0">
                <a:solidFill>
                  <a:schemeClr val="dk1"/>
                </a:solidFill>
                <a:latin typeface="Times New Roman" panose="02020603050405020304" pitchFamily="18" charset="0"/>
                <a:cs typeface="Times New Roman" panose="02020603050405020304" pitchFamily="18" charset="0"/>
              </a:rPr>
              <a:t>prediction</a:t>
            </a:r>
            <a:r>
              <a:rPr lang="zh-CN" dirty="0">
                <a:solidFill>
                  <a:schemeClr val="dk1"/>
                </a:solidFill>
                <a:latin typeface="Times New Roman" panose="02020603050405020304" pitchFamily="18" charset="0"/>
                <a:cs typeface="Times New Roman" panose="02020603050405020304" pitchFamily="18" charset="0"/>
              </a:rPr>
              <a:t>.</a:t>
            </a:r>
            <a:endParaRPr dirty="0">
              <a:solidFill>
                <a:schemeClr val="dk1"/>
              </a:solidFill>
              <a:latin typeface="Times New Roman" panose="02020603050405020304" pitchFamily="18" charset="0"/>
              <a:cs typeface="Times New Roman" panose="02020603050405020304" pitchFamily="18" charset="0"/>
            </a:endParaRPr>
          </a:p>
          <a:p>
            <a:pPr marL="457200" lvl="0" indent="0" algn="l" rtl="0">
              <a:spcBef>
                <a:spcPts val="0"/>
              </a:spcBef>
              <a:spcAft>
                <a:spcPts val="0"/>
              </a:spcAft>
              <a:buClr>
                <a:schemeClr val="dk1"/>
              </a:buClr>
              <a:buSzPts val="1100"/>
              <a:buFont typeface="Arial"/>
              <a:buNone/>
            </a:pPr>
            <a:r>
              <a:rPr lang="zh-CN" dirty="0">
                <a:solidFill>
                  <a:schemeClr val="dk1"/>
                </a:solidFill>
              </a:rPr>
              <a:t>	</a:t>
            </a:r>
            <a:endParaRPr dirty="0">
              <a:solidFill>
                <a:schemeClr val="dk1"/>
              </a:solidFill>
            </a:endParaRPr>
          </a:p>
          <a:p>
            <a:pPr marL="1371600"/>
            <a:r>
              <a:rPr lang="zh-CN" alt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EC0B8D-AE36-1646-B518-9038D4B36841}"/>
              </a:ext>
            </a:extLst>
          </p:cNvPr>
          <p:cNvSpPr>
            <a:spLocks noGrp="1"/>
          </p:cNvSpPr>
          <p:nvPr>
            <p:ph type="title"/>
          </p:nvPr>
        </p:nvSpPr>
        <p:spPr>
          <a:xfrm>
            <a:off x="311700" y="345632"/>
            <a:ext cx="8520600" cy="4280979"/>
          </a:xfrm>
        </p:spPr>
        <p:txBody>
          <a:bodyPr/>
          <a:lstStyle/>
          <a:p>
            <a:r>
              <a:rPr kumimoji="1" lang="en-US" altLang="zh-CN" sz="3200" dirty="0"/>
              <a:t/>
            </a:r>
            <a:br>
              <a:rPr kumimoji="1" lang="en-US" altLang="zh-CN" sz="3200" dirty="0"/>
            </a:br>
            <a:r>
              <a:rPr kumimoji="1" lang="en-US" altLang="zh-CN" sz="3200" dirty="0"/>
              <a:t/>
            </a:r>
            <a:br>
              <a:rPr kumimoji="1" lang="en-US" altLang="zh-CN" sz="3200" dirty="0"/>
            </a:br>
            <a:r>
              <a:rPr kumimoji="1" lang="en-US" altLang="zh-CN" sz="3200" dirty="0"/>
              <a:t/>
            </a:r>
            <a:br>
              <a:rPr kumimoji="1" lang="en-US" altLang="zh-CN" sz="3200" dirty="0"/>
            </a:br>
            <a:r>
              <a:rPr kumimoji="1" lang="en-US" altLang="zh-CN" sz="3200" dirty="0"/>
              <a:t/>
            </a:r>
            <a:br>
              <a:rPr kumimoji="1" lang="en-US" altLang="zh-CN" sz="3200" dirty="0"/>
            </a:br>
            <a:r>
              <a:rPr kumimoji="1" lang="en-US" altLang="zh-CN" sz="3200" dirty="0"/>
              <a:t>			  </a:t>
            </a:r>
            <a:r>
              <a:rPr kumimoji="1" lang="en-US" altLang="zh-CN" sz="4800" dirty="0"/>
              <a:t>Thanks!</a:t>
            </a:r>
            <a:endParaRPr kumimoji="1" lang="zh-CN" altLang="en-US" sz="3200" dirty="0"/>
          </a:p>
        </p:txBody>
      </p:sp>
    </p:spTree>
    <p:extLst>
      <p:ext uri="{BB962C8B-B14F-4D97-AF65-F5344CB8AC3E}">
        <p14:creationId xmlns:p14="http://schemas.microsoft.com/office/powerpoint/2010/main" val="4189307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1205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Data Description</a:t>
            </a:r>
            <a:endParaRPr dirty="0"/>
          </a:p>
        </p:txBody>
      </p:sp>
      <p:pic>
        <p:nvPicPr>
          <p:cNvPr id="74" name="Google Shape;74;p16"/>
          <p:cNvPicPr preferRelativeResize="0"/>
          <p:nvPr/>
        </p:nvPicPr>
        <p:blipFill>
          <a:blip r:embed="rId3">
            <a:alphaModFix/>
          </a:blip>
          <a:stretch>
            <a:fillRect/>
          </a:stretch>
        </p:blipFill>
        <p:spPr>
          <a:xfrm>
            <a:off x="267424" y="2757442"/>
            <a:ext cx="4105275" cy="1123950"/>
          </a:xfrm>
          <a:prstGeom prst="rect">
            <a:avLst/>
          </a:prstGeom>
          <a:noFill/>
          <a:ln>
            <a:noFill/>
          </a:ln>
        </p:spPr>
      </p:pic>
      <p:pic>
        <p:nvPicPr>
          <p:cNvPr id="76" name="Google Shape;76;p16"/>
          <p:cNvPicPr preferRelativeResize="0"/>
          <p:nvPr/>
        </p:nvPicPr>
        <p:blipFill>
          <a:blip r:embed="rId4">
            <a:alphaModFix/>
          </a:blip>
          <a:stretch>
            <a:fillRect/>
          </a:stretch>
        </p:blipFill>
        <p:spPr>
          <a:xfrm>
            <a:off x="179400" y="4174625"/>
            <a:ext cx="4281325" cy="723900"/>
          </a:xfrm>
          <a:prstGeom prst="rect">
            <a:avLst/>
          </a:prstGeom>
          <a:noFill/>
          <a:ln>
            <a:noFill/>
          </a:ln>
        </p:spPr>
      </p:pic>
      <p:pic>
        <p:nvPicPr>
          <p:cNvPr id="78" name="Google Shape;78;p16"/>
          <p:cNvPicPr preferRelativeResize="0"/>
          <p:nvPr/>
        </p:nvPicPr>
        <p:blipFill>
          <a:blip r:embed="rId5">
            <a:alphaModFix/>
          </a:blip>
          <a:stretch>
            <a:fillRect/>
          </a:stretch>
        </p:blipFill>
        <p:spPr>
          <a:xfrm>
            <a:off x="4719144" y="2747592"/>
            <a:ext cx="4219174" cy="1133800"/>
          </a:xfrm>
          <a:prstGeom prst="rect">
            <a:avLst/>
          </a:prstGeom>
          <a:noFill/>
          <a:ln>
            <a:noFill/>
          </a:ln>
        </p:spPr>
      </p:pic>
      <p:pic>
        <p:nvPicPr>
          <p:cNvPr id="79" name="Google Shape;79;p16"/>
          <p:cNvPicPr preferRelativeResize="0"/>
          <p:nvPr/>
        </p:nvPicPr>
        <p:blipFill>
          <a:blip r:embed="rId6">
            <a:alphaModFix/>
          </a:blip>
          <a:stretch>
            <a:fillRect/>
          </a:stretch>
        </p:blipFill>
        <p:spPr>
          <a:xfrm>
            <a:off x="4833044" y="4245022"/>
            <a:ext cx="4105274" cy="428725"/>
          </a:xfrm>
          <a:prstGeom prst="rect">
            <a:avLst/>
          </a:prstGeom>
          <a:noFill/>
          <a:ln>
            <a:noFill/>
          </a:ln>
        </p:spPr>
      </p:pic>
      <p:sp>
        <p:nvSpPr>
          <p:cNvPr id="8" name="Google Shape;55;p13"/>
          <p:cNvSpPr txBox="1">
            <a:spLocks/>
          </p:cNvSpPr>
          <p:nvPr/>
        </p:nvSpPr>
        <p:spPr>
          <a:xfrm>
            <a:off x="223268" y="877992"/>
            <a:ext cx="8715050" cy="1411074"/>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altLang="zh-CN" sz="1800" dirty="0" smtClean="0">
                <a:solidFill>
                  <a:schemeClr val="tx1"/>
                </a:solidFill>
              </a:rPr>
              <a:t>Lets look at our work more specifically. To begin with we put the data in pandas </a:t>
            </a:r>
            <a:r>
              <a:rPr lang="en-US" altLang="zh-CN" sz="1800" dirty="0" err="1" smtClean="0">
                <a:solidFill>
                  <a:schemeClr val="tx1"/>
                </a:solidFill>
              </a:rPr>
              <a:t>dataframe</a:t>
            </a:r>
            <a:r>
              <a:rPr lang="en-US" altLang="zh-CN" sz="1800" dirty="0" smtClean="0">
                <a:solidFill>
                  <a:schemeClr val="tx1"/>
                </a:solidFill>
              </a:rPr>
              <a:t> to observed the data types, the number, the distribution and features</a:t>
            </a:r>
            <a:r>
              <a:rPr lang="zh-CN" altLang="en-US" sz="1800" dirty="0" smtClean="0">
                <a:solidFill>
                  <a:schemeClr val="tx1"/>
                </a:solidFill>
              </a:rPr>
              <a:t> </a:t>
            </a:r>
            <a:r>
              <a:rPr lang="en-US" altLang="zh-CN" sz="1800" dirty="0" smtClean="0">
                <a:solidFill>
                  <a:schemeClr val="tx1"/>
                </a:solidFill>
              </a:rPr>
              <a:t>of these data.</a:t>
            </a:r>
            <a:endParaRPr lang="en-US" sz="18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3916C3-4426-DF4E-A83D-4ABD802E1479}"/>
              </a:ext>
            </a:extLst>
          </p:cNvPr>
          <p:cNvSpPr>
            <a:spLocks noGrp="1"/>
          </p:cNvSpPr>
          <p:nvPr>
            <p:ph type="title"/>
          </p:nvPr>
        </p:nvSpPr>
        <p:spPr>
          <a:xfrm>
            <a:off x="170296" y="17705"/>
            <a:ext cx="3534310" cy="572700"/>
          </a:xfrm>
        </p:spPr>
        <p:txBody>
          <a:bodyPr/>
          <a:lstStyle/>
          <a:p>
            <a:r>
              <a:rPr kumimoji="1" lang="en-US" altLang="zh-CN" dirty="0"/>
              <a:t>Correlation</a:t>
            </a:r>
            <a:r>
              <a:rPr kumimoji="1" lang="zh-CN" altLang="en-US" dirty="0"/>
              <a:t> </a:t>
            </a:r>
            <a:r>
              <a:rPr kumimoji="1" lang="en-US" altLang="zh-CN" dirty="0"/>
              <a:t>Analysis</a:t>
            </a:r>
            <a:endParaRPr kumimoji="1" lang="zh-CN" altLang="en-US" dirty="0"/>
          </a:p>
        </p:txBody>
      </p:sp>
      <p:pic>
        <p:nvPicPr>
          <p:cNvPr id="4" name="图片 3">
            <a:extLst>
              <a:ext uri="{FF2B5EF4-FFF2-40B4-BE49-F238E27FC236}">
                <a16:creationId xmlns:a16="http://schemas.microsoft.com/office/drawing/2014/main" id="{46984C2B-2929-C14B-83C0-6DCF3F10B71B}"/>
              </a:ext>
            </a:extLst>
          </p:cNvPr>
          <p:cNvPicPr>
            <a:picLocks noChangeAspect="1"/>
          </p:cNvPicPr>
          <p:nvPr/>
        </p:nvPicPr>
        <p:blipFill>
          <a:blip r:embed="rId2"/>
          <a:stretch>
            <a:fillRect/>
          </a:stretch>
        </p:blipFill>
        <p:spPr>
          <a:xfrm>
            <a:off x="4072108" y="17705"/>
            <a:ext cx="4936456" cy="5143500"/>
          </a:xfrm>
          <a:prstGeom prst="rect">
            <a:avLst/>
          </a:prstGeom>
        </p:spPr>
      </p:pic>
      <p:sp>
        <p:nvSpPr>
          <p:cNvPr id="3" name="Google Shape;149;p26">
            <a:extLst>
              <a:ext uri="{FF2B5EF4-FFF2-40B4-BE49-F238E27FC236}">
                <a16:creationId xmlns:a16="http://schemas.microsoft.com/office/drawing/2014/main" id="{AB769B86-954A-441A-AE6B-AF6E62714DFB}"/>
              </a:ext>
            </a:extLst>
          </p:cNvPr>
          <p:cNvSpPr txBox="1"/>
          <p:nvPr/>
        </p:nvSpPr>
        <p:spPr>
          <a:xfrm>
            <a:off x="252489" y="976172"/>
            <a:ext cx="3578400" cy="572700"/>
          </a:xfrm>
          <a:prstGeom prst="rect">
            <a:avLst/>
          </a:prstGeom>
          <a:noFill/>
          <a:ln>
            <a:noFill/>
          </a:ln>
        </p:spPr>
        <p:txBody>
          <a:bodyPr spcFirstLastPara="1" wrap="square" lIns="91425" tIns="91425" rIns="91425" bIns="91425" anchor="t" anchorCtr="0">
            <a:noAutofit/>
          </a:bodyPr>
          <a:lstStyle/>
          <a:p>
            <a:r>
              <a:rPr lang="en-US" altLang="zh-CN" sz="2400" dirty="0">
                <a:solidFill>
                  <a:srgbClr val="FF0000"/>
                </a:solidFill>
                <a:latin typeface="Times New Roman" panose="02020603050405020304" pitchFamily="18" charset="0"/>
                <a:cs typeface="Times New Roman" panose="02020603050405020304" pitchFamily="18" charset="0"/>
              </a:rPr>
              <a:t>Only Numerical values!</a:t>
            </a:r>
            <a:endParaRPr lang="en-US" sz="2400" dirty="0">
              <a:latin typeface="Times New Roman" panose="02020603050405020304" pitchFamily="18" charset="0"/>
              <a:cs typeface="Times New Roman" panose="02020603050405020304" pitchFamily="18" charset="0"/>
            </a:endParaRPr>
          </a:p>
        </p:txBody>
      </p:sp>
      <p:sp>
        <p:nvSpPr>
          <p:cNvPr id="5" name="Google Shape;55;p13"/>
          <p:cNvSpPr txBox="1">
            <a:spLocks/>
          </p:cNvSpPr>
          <p:nvPr/>
        </p:nvSpPr>
        <p:spPr>
          <a:xfrm>
            <a:off x="170296" y="1548872"/>
            <a:ext cx="3660593" cy="3496853"/>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altLang="zh-CN" sz="1800" dirty="0" smtClean="0">
                <a:solidFill>
                  <a:schemeClr val="tx1"/>
                </a:solidFill>
              </a:rPr>
              <a:t>After that, we discussed how to find the outliers effectively. And Finding that only deleting outliers highly correlated with </a:t>
            </a:r>
            <a:r>
              <a:rPr lang="en-US" altLang="zh-CN" sz="1800" dirty="0" err="1" smtClean="0">
                <a:solidFill>
                  <a:schemeClr val="tx1"/>
                </a:solidFill>
              </a:rPr>
              <a:t>saleprice</a:t>
            </a:r>
            <a:r>
              <a:rPr lang="en-US" altLang="zh-CN" sz="1800" dirty="0" smtClean="0">
                <a:solidFill>
                  <a:schemeClr val="tx1"/>
                </a:solidFill>
              </a:rPr>
              <a:t> matters!</a:t>
            </a:r>
          </a:p>
          <a:p>
            <a:pPr marL="0" indent="0" algn="l"/>
            <a:r>
              <a:rPr lang="en-US" altLang="zh-CN" sz="1800" dirty="0" smtClean="0">
                <a:solidFill>
                  <a:schemeClr val="tx1"/>
                </a:solidFill>
              </a:rPr>
              <a:t>So we use function of </a:t>
            </a:r>
            <a:r>
              <a:rPr lang="en-US" altLang="zh-CN" sz="1800" dirty="0" err="1" smtClean="0">
                <a:solidFill>
                  <a:schemeClr val="tx1"/>
                </a:solidFill>
              </a:rPr>
              <a:t>corr</a:t>
            </a:r>
            <a:r>
              <a:rPr lang="en-US" altLang="zh-CN" sz="1800" dirty="0" smtClean="0">
                <a:solidFill>
                  <a:schemeClr val="tx1"/>
                </a:solidFill>
              </a:rPr>
              <a:t> to find </a:t>
            </a:r>
            <a:r>
              <a:rPr lang="en-US" altLang="zh-CN" sz="1800" dirty="0">
                <a:solidFill>
                  <a:schemeClr val="tx1"/>
                </a:solidFill>
              </a:rPr>
              <a:t>out how features are correlated with </a:t>
            </a:r>
            <a:r>
              <a:rPr lang="en-US" altLang="zh-CN" sz="1800" dirty="0" err="1" smtClean="0">
                <a:solidFill>
                  <a:schemeClr val="tx1"/>
                </a:solidFill>
              </a:rPr>
              <a:t>SalePrice</a:t>
            </a:r>
            <a:r>
              <a:rPr lang="en-US" altLang="zh-CN" sz="1800" dirty="0" smtClean="0">
                <a:solidFill>
                  <a:schemeClr val="tx1"/>
                </a:solidFill>
              </a:rPr>
              <a:t>. As the </a:t>
            </a:r>
            <a:r>
              <a:rPr lang="en-US" altLang="zh-CN" sz="1800" dirty="0" err="1" smtClean="0">
                <a:solidFill>
                  <a:schemeClr val="tx1"/>
                </a:solidFill>
              </a:rPr>
              <a:t>heatmap</a:t>
            </a:r>
            <a:r>
              <a:rPr lang="en-US" altLang="zh-CN" sz="1800" dirty="0" smtClean="0">
                <a:solidFill>
                  <a:schemeClr val="tx1"/>
                </a:solidFill>
              </a:rPr>
              <a:t> showing, the red deeper, the correlation higher.</a:t>
            </a:r>
          </a:p>
          <a:p>
            <a:pPr marL="0" indent="0" algn="l"/>
            <a:r>
              <a:rPr lang="en-US" sz="1800" dirty="0" smtClean="0">
                <a:solidFill>
                  <a:schemeClr val="tx1"/>
                </a:solidFill>
              </a:rPr>
              <a:t>Btw</a:t>
            </a:r>
            <a:r>
              <a:rPr lang="en-US" sz="1800" dirty="0">
                <a:solidFill>
                  <a:schemeClr val="tx1"/>
                </a:solidFill>
              </a:rPr>
              <a:t>, Correlation </a:t>
            </a:r>
            <a:r>
              <a:rPr lang="en-US" sz="1800" dirty="0" smtClean="0">
                <a:solidFill>
                  <a:schemeClr val="tx1"/>
                </a:solidFill>
              </a:rPr>
              <a:t>Analysis</a:t>
            </a:r>
            <a:r>
              <a:rPr lang="zh-CN" altLang="en-US" sz="1800" dirty="0" smtClean="0">
                <a:solidFill>
                  <a:schemeClr val="tx1"/>
                </a:solidFill>
              </a:rPr>
              <a:t> </a:t>
            </a:r>
            <a:r>
              <a:rPr lang="en-US" altLang="zh-CN" sz="1800" dirty="0" smtClean="0">
                <a:solidFill>
                  <a:schemeClr val="tx1"/>
                </a:solidFill>
              </a:rPr>
              <a:t>is</a:t>
            </a:r>
            <a:r>
              <a:rPr lang="en-US" sz="1800" dirty="0" smtClean="0">
                <a:solidFill>
                  <a:schemeClr val="tx1"/>
                </a:solidFill>
              </a:rPr>
              <a:t> only suitable for numerical values.</a:t>
            </a:r>
            <a:endParaRPr lang="en-US" sz="1800" dirty="0">
              <a:solidFill>
                <a:schemeClr val="tx1"/>
              </a:solidFill>
            </a:endParaRPr>
          </a:p>
        </p:txBody>
      </p:sp>
    </p:spTree>
    <p:extLst>
      <p:ext uri="{BB962C8B-B14F-4D97-AF65-F5344CB8AC3E}">
        <p14:creationId xmlns:p14="http://schemas.microsoft.com/office/powerpoint/2010/main" val="3570698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title"/>
          </p:nvPr>
        </p:nvSpPr>
        <p:spPr>
          <a:xfrm>
            <a:off x="311701"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Discard Outliers --- e.g ‘GrLivArea’</a:t>
            </a:r>
            <a:endParaRPr dirty="0"/>
          </a:p>
        </p:txBody>
      </p:sp>
      <p:pic>
        <p:nvPicPr>
          <p:cNvPr id="86" name="Google Shape;86;p17"/>
          <p:cNvPicPr preferRelativeResize="0"/>
          <p:nvPr/>
        </p:nvPicPr>
        <p:blipFill>
          <a:blip r:embed="rId3">
            <a:alphaModFix/>
          </a:blip>
          <a:stretch>
            <a:fillRect/>
          </a:stretch>
        </p:blipFill>
        <p:spPr>
          <a:xfrm>
            <a:off x="234583" y="572700"/>
            <a:ext cx="3985979" cy="3184569"/>
          </a:xfrm>
          <a:prstGeom prst="rect">
            <a:avLst/>
          </a:prstGeom>
          <a:noFill/>
          <a:ln>
            <a:noFill/>
          </a:ln>
        </p:spPr>
      </p:pic>
      <p:pic>
        <p:nvPicPr>
          <p:cNvPr id="4" name="Google Shape;92;p18">
            <a:extLst>
              <a:ext uri="{FF2B5EF4-FFF2-40B4-BE49-F238E27FC236}">
                <a16:creationId xmlns:a16="http://schemas.microsoft.com/office/drawing/2014/main" id="{CB881C9F-5BAC-CD4E-B291-9AF24BA31F72}"/>
              </a:ext>
            </a:extLst>
          </p:cNvPr>
          <p:cNvPicPr preferRelativeResize="0"/>
          <p:nvPr/>
        </p:nvPicPr>
        <p:blipFill>
          <a:blip r:embed="rId4">
            <a:alphaModFix/>
          </a:blip>
          <a:stretch>
            <a:fillRect/>
          </a:stretch>
        </p:blipFill>
        <p:spPr>
          <a:xfrm>
            <a:off x="4220562" y="572700"/>
            <a:ext cx="4846320" cy="3183298"/>
          </a:xfrm>
          <a:prstGeom prst="rect">
            <a:avLst/>
          </a:prstGeom>
          <a:noFill/>
          <a:ln>
            <a:noFill/>
          </a:ln>
        </p:spPr>
      </p:pic>
      <p:sp>
        <p:nvSpPr>
          <p:cNvPr id="7" name="Google Shape;55;p13"/>
          <p:cNvSpPr txBox="1">
            <a:spLocks/>
          </p:cNvSpPr>
          <p:nvPr/>
        </p:nvSpPr>
        <p:spPr>
          <a:xfrm>
            <a:off x="137244" y="3724418"/>
            <a:ext cx="8929638" cy="1386232"/>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altLang="zh-CN" sz="1600" dirty="0" smtClean="0">
                <a:solidFill>
                  <a:schemeClr val="tx1"/>
                </a:solidFill>
              </a:rPr>
              <a:t>Then,  we choose five features based on </a:t>
            </a:r>
            <a:r>
              <a:rPr lang="en-US" sz="1600" dirty="0" smtClean="0">
                <a:solidFill>
                  <a:schemeClr val="tx1"/>
                </a:solidFill>
              </a:rPr>
              <a:t>Correlation Analysis to explore the outliers and to delete them. </a:t>
            </a:r>
            <a:r>
              <a:rPr lang="en-US" altLang="zh-CN" sz="1600" dirty="0">
                <a:solidFill>
                  <a:schemeClr val="tx1"/>
                </a:solidFill>
              </a:rPr>
              <a:t>(the value of </a:t>
            </a:r>
            <a:r>
              <a:rPr lang="en-US" altLang="zh-CN" sz="1600" dirty="0" smtClean="0">
                <a:solidFill>
                  <a:schemeClr val="tx1"/>
                </a:solidFill>
              </a:rPr>
              <a:t>the five </a:t>
            </a:r>
            <a:r>
              <a:rPr lang="en-US" altLang="zh-CN" sz="1600" dirty="0">
                <a:solidFill>
                  <a:schemeClr val="tx1"/>
                </a:solidFill>
              </a:rPr>
              <a:t>are larger than 0.5) </a:t>
            </a:r>
            <a:endParaRPr lang="en-US" sz="1600" dirty="0" smtClean="0">
              <a:solidFill>
                <a:schemeClr val="tx1"/>
              </a:solidFill>
            </a:endParaRPr>
          </a:p>
          <a:p>
            <a:pPr marL="0" indent="0" algn="l"/>
            <a:r>
              <a:rPr lang="en-US" sz="1600" dirty="0" smtClean="0">
                <a:solidFill>
                  <a:schemeClr val="tx1"/>
                </a:solidFill>
              </a:rPr>
              <a:t>In </a:t>
            </a:r>
            <a:r>
              <a:rPr lang="en-US" sz="1600" dirty="0">
                <a:solidFill>
                  <a:schemeClr val="tx1"/>
                </a:solidFill>
              </a:rPr>
              <a:t>the correlation between </a:t>
            </a:r>
            <a:r>
              <a:rPr lang="en-US" sz="1600" dirty="0" smtClean="0">
                <a:solidFill>
                  <a:schemeClr val="tx1"/>
                </a:solidFill>
              </a:rPr>
              <a:t>ground </a:t>
            </a:r>
            <a:r>
              <a:rPr lang="en-US" sz="1600" dirty="0">
                <a:solidFill>
                  <a:schemeClr val="tx1"/>
                </a:solidFill>
              </a:rPr>
              <a:t>living area square </a:t>
            </a:r>
            <a:r>
              <a:rPr lang="en-US" sz="1600" dirty="0" smtClean="0">
                <a:solidFill>
                  <a:schemeClr val="tx1"/>
                </a:solidFill>
              </a:rPr>
              <a:t>feet and </a:t>
            </a:r>
            <a:r>
              <a:rPr lang="en-US" sz="1600" dirty="0" err="1" smtClean="0">
                <a:solidFill>
                  <a:schemeClr val="tx1"/>
                </a:solidFill>
              </a:rPr>
              <a:t>saleprice</a:t>
            </a:r>
            <a:r>
              <a:rPr lang="en-US" sz="1600" dirty="0">
                <a:solidFill>
                  <a:schemeClr val="tx1"/>
                </a:solidFill>
              </a:rPr>
              <a:t>, We can see at the bottom right two with extremely large </a:t>
            </a:r>
            <a:r>
              <a:rPr lang="en-US" sz="1600" dirty="0" err="1">
                <a:solidFill>
                  <a:schemeClr val="tx1"/>
                </a:solidFill>
              </a:rPr>
              <a:t>GrLivArea</a:t>
            </a:r>
            <a:r>
              <a:rPr lang="en-US" sz="1600" dirty="0">
                <a:solidFill>
                  <a:schemeClr val="tx1"/>
                </a:solidFill>
              </a:rPr>
              <a:t> that are of a low price. These values are huge </a:t>
            </a:r>
            <a:r>
              <a:rPr lang="en-US" sz="1600" dirty="0" err="1">
                <a:solidFill>
                  <a:schemeClr val="tx1"/>
                </a:solidFill>
              </a:rPr>
              <a:t>oultliers</a:t>
            </a:r>
            <a:r>
              <a:rPr lang="en-US" sz="1600" dirty="0">
                <a:solidFill>
                  <a:schemeClr val="tx1"/>
                </a:solidFill>
              </a:rPr>
              <a:t>. Therefore, we can safely delete them.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Discard Outliers---TotRmsAbvGrd</a:t>
            </a:r>
            <a:endParaRPr/>
          </a:p>
        </p:txBody>
      </p:sp>
      <p:pic>
        <p:nvPicPr>
          <p:cNvPr id="98" name="Google Shape;98;p19"/>
          <p:cNvPicPr preferRelativeResize="0"/>
          <p:nvPr/>
        </p:nvPicPr>
        <p:blipFill>
          <a:blip r:embed="rId3">
            <a:alphaModFix/>
          </a:blip>
          <a:stretch>
            <a:fillRect/>
          </a:stretch>
        </p:blipFill>
        <p:spPr>
          <a:xfrm>
            <a:off x="130366" y="1169249"/>
            <a:ext cx="4187300" cy="2687600"/>
          </a:xfrm>
          <a:prstGeom prst="rect">
            <a:avLst/>
          </a:prstGeom>
          <a:noFill/>
          <a:ln>
            <a:noFill/>
          </a:ln>
        </p:spPr>
      </p:pic>
      <p:pic>
        <p:nvPicPr>
          <p:cNvPr id="99" name="Google Shape;99;p19"/>
          <p:cNvPicPr preferRelativeResize="0"/>
          <p:nvPr/>
        </p:nvPicPr>
        <p:blipFill>
          <a:blip r:embed="rId4">
            <a:alphaModFix/>
          </a:blip>
          <a:stretch>
            <a:fillRect/>
          </a:stretch>
        </p:blipFill>
        <p:spPr>
          <a:xfrm>
            <a:off x="4317666" y="1169249"/>
            <a:ext cx="4651900" cy="2687600"/>
          </a:xfrm>
          <a:prstGeom prst="rect">
            <a:avLst/>
          </a:prstGeom>
          <a:noFill/>
          <a:ln>
            <a:noFill/>
          </a:ln>
        </p:spPr>
      </p:pic>
      <p:sp>
        <p:nvSpPr>
          <p:cNvPr id="7" name="Google Shape;55;p13"/>
          <p:cNvSpPr txBox="1">
            <a:spLocks/>
          </p:cNvSpPr>
          <p:nvPr/>
        </p:nvSpPr>
        <p:spPr>
          <a:xfrm>
            <a:off x="760164" y="4008373"/>
            <a:ext cx="7844009" cy="913024"/>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altLang="zh-CN" sz="1800" dirty="0">
                <a:solidFill>
                  <a:schemeClr val="tx1"/>
                </a:solidFill>
              </a:rPr>
              <a:t>And for Total rooms above </a:t>
            </a:r>
            <a:r>
              <a:rPr lang="en-US" altLang="zh-CN" sz="1800" dirty="0" smtClean="0">
                <a:solidFill>
                  <a:schemeClr val="tx1"/>
                </a:solidFill>
              </a:rPr>
              <a:t>ground, we </a:t>
            </a:r>
            <a:r>
              <a:rPr lang="en-US" altLang="zh-CN" sz="1800" smtClean="0">
                <a:solidFill>
                  <a:schemeClr val="tx1"/>
                </a:solidFill>
              </a:rPr>
              <a:t>deleted this point. </a:t>
            </a:r>
            <a:endParaRPr lang="en-US" sz="18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CN"/>
              <a:t>Discard Outliers---GarageArea</a:t>
            </a:r>
            <a:endParaRPr/>
          </a:p>
        </p:txBody>
      </p:sp>
      <p:pic>
        <p:nvPicPr>
          <p:cNvPr id="105" name="Google Shape;105;p20"/>
          <p:cNvPicPr preferRelativeResize="0"/>
          <p:nvPr/>
        </p:nvPicPr>
        <p:blipFill>
          <a:blip r:embed="rId3">
            <a:alphaModFix/>
          </a:blip>
          <a:stretch>
            <a:fillRect/>
          </a:stretch>
        </p:blipFill>
        <p:spPr>
          <a:xfrm>
            <a:off x="130003" y="1017725"/>
            <a:ext cx="4533450" cy="2584350"/>
          </a:xfrm>
          <a:prstGeom prst="rect">
            <a:avLst/>
          </a:prstGeom>
          <a:noFill/>
          <a:ln>
            <a:noFill/>
          </a:ln>
        </p:spPr>
      </p:pic>
      <p:pic>
        <p:nvPicPr>
          <p:cNvPr id="106" name="Google Shape;106;p20"/>
          <p:cNvPicPr preferRelativeResize="0"/>
          <p:nvPr/>
        </p:nvPicPr>
        <p:blipFill>
          <a:blip r:embed="rId4">
            <a:alphaModFix/>
          </a:blip>
          <a:stretch>
            <a:fillRect/>
          </a:stretch>
        </p:blipFill>
        <p:spPr>
          <a:xfrm>
            <a:off x="4274425" y="1017725"/>
            <a:ext cx="4946904" cy="2772777"/>
          </a:xfrm>
          <a:prstGeom prst="rect">
            <a:avLst/>
          </a:prstGeom>
          <a:noFill/>
          <a:ln>
            <a:noFill/>
          </a:ln>
        </p:spPr>
      </p:pic>
      <p:sp>
        <p:nvSpPr>
          <p:cNvPr id="7" name="Google Shape;55;p13"/>
          <p:cNvSpPr txBox="1">
            <a:spLocks/>
          </p:cNvSpPr>
          <p:nvPr/>
        </p:nvSpPr>
        <p:spPr>
          <a:xfrm>
            <a:off x="988291" y="3906690"/>
            <a:ext cx="7844009" cy="913024"/>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altLang="zh-CN" sz="1800" dirty="0">
                <a:solidFill>
                  <a:schemeClr val="tx1"/>
                </a:solidFill>
              </a:rPr>
              <a:t>And for Size of garage, we </a:t>
            </a:r>
            <a:r>
              <a:rPr lang="en-US" altLang="zh-CN" sz="1800" dirty="0" smtClean="0">
                <a:solidFill>
                  <a:schemeClr val="tx1"/>
                </a:solidFill>
              </a:rPr>
              <a:t>deleted these three points. </a:t>
            </a:r>
            <a:endParaRPr lang="en-US" sz="18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dirty="0"/>
              <a:t>Discard Outliers---TotalBsmtSF</a:t>
            </a:r>
            <a:endParaRPr dirty="0"/>
          </a:p>
        </p:txBody>
      </p:sp>
      <p:pic>
        <p:nvPicPr>
          <p:cNvPr id="112" name="Google Shape;112;p21"/>
          <p:cNvPicPr preferRelativeResize="0"/>
          <p:nvPr/>
        </p:nvPicPr>
        <p:blipFill>
          <a:blip r:embed="rId3">
            <a:alphaModFix/>
          </a:blip>
          <a:stretch>
            <a:fillRect/>
          </a:stretch>
        </p:blipFill>
        <p:spPr>
          <a:xfrm>
            <a:off x="242150" y="1153082"/>
            <a:ext cx="4167525" cy="2481325"/>
          </a:xfrm>
          <a:prstGeom prst="rect">
            <a:avLst/>
          </a:prstGeom>
          <a:noFill/>
          <a:ln>
            <a:noFill/>
          </a:ln>
        </p:spPr>
      </p:pic>
      <p:pic>
        <p:nvPicPr>
          <p:cNvPr id="113" name="Google Shape;113;p21"/>
          <p:cNvPicPr preferRelativeResize="0"/>
          <p:nvPr/>
        </p:nvPicPr>
        <p:blipFill>
          <a:blip r:embed="rId4">
            <a:alphaModFix/>
          </a:blip>
          <a:stretch>
            <a:fillRect/>
          </a:stretch>
        </p:blipFill>
        <p:spPr>
          <a:xfrm>
            <a:off x="4409675" y="1153082"/>
            <a:ext cx="4422625" cy="2481325"/>
          </a:xfrm>
          <a:prstGeom prst="rect">
            <a:avLst/>
          </a:prstGeom>
          <a:noFill/>
          <a:ln>
            <a:noFill/>
          </a:ln>
        </p:spPr>
      </p:pic>
      <p:sp>
        <p:nvSpPr>
          <p:cNvPr id="7" name="Google Shape;55;p13"/>
          <p:cNvSpPr txBox="1">
            <a:spLocks/>
          </p:cNvSpPr>
          <p:nvPr/>
        </p:nvSpPr>
        <p:spPr>
          <a:xfrm>
            <a:off x="988292" y="3906690"/>
            <a:ext cx="7681984" cy="775479"/>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indent="0" algn="l"/>
            <a:r>
              <a:rPr lang="en-US" altLang="zh-CN" sz="1800" dirty="0" smtClean="0">
                <a:solidFill>
                  <a:schemeClr val="tx1"/>
                </a:solidFill>
              </a:rPr>
              <a:t>For Total </a:t>
            </a:r>
            <a:r>
              <a:rPr lang="en-US" altLang="zh-CN" sz="1800" dirty="0">
                <a:solidFill>
                  <a:schemeClr val="tx1"/>
                </a:solidFill>
              </a:rPr>
              <a:t>square feet of basement area, we </a:t>
            </a:r>
            <a:r>
              <a:rPr lang="en-US" altLang="zh-CN" sz="1800" dirty="0" smtClean="0">
                <a:solidFill>
                  <a:schemeClr val="tx1"/>
                </a:solidFill>
              </a:rPr>
              <a:t>deleted this points. </a:t>
            </a:r>
            <a:endParaRPr lang="en-US" sz="1800" dirty="0">
              <a:solidFill>
                <a:schemeClr val="tx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379</TotalTime>
  <Words>1939</Words>
  <Application>Microsoft Office PowerPoint</Application>
  <PresentationFormat>On-screen Show (16:9)</PresentationFormat>
  <Paragraphs>109</Paragraphs>
  <Slides>30</Slides>
  <Notes>27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Times New Roman</vt:lpstr>
      <vt:lpstr>Simple Light</vt:lpstr>
      <vt:lpstr>Kaggle Competition:  House Prices --Advanced Regression Techniques</vt:lpstr>
      <vt:lpstr>Our Best Ranking(Top 15%):</vt:lpstr>
      <vt:lpstr>1.0-3.0 Version:</vt:lpstr>
      <vt:lpstr>Data Description</vt:lpstr>
      <vt:lpstr>Correlation Analysis</vt:lpstr>
      <vt:lpstr>Discard Outliers --- e.g ‘GrLivArea’</vt:lpstr>
      <vt:lpstr>Discard Outliers---TotRmsAbvGrd</vt:lpstr>
      <vt:lpstr>Discard Outliers---GarageArea</vt:lpstr>
      <vt:lpstr>Discard Outliers---TotalBsmtSF</vt:lpstr>
      <vt:lpstr>Discard Outliers---OverallQual</vt:lpstr>
      <vt:lpstr>Skewness Adjustment</vt:lpstr>
      <vt:lpstr>Skewness Adjustment</vt:lpstr>
      <vt:lpstr>Filling In Missing Value -- Merge train &amp; test Calculate Missing Ratio</vt:lpstr>
      <vt:lpstr>Filling In Missing Value --- Merge train &amp; test Fill in non-numeric value</vt:lpstr>
      <vt:lpstr>Filling In Missing Value --- Merge train &amp; test Fill in non-numeric value</vt:lpstr>
      <vt:lpstr>Filling In Missing Value --- Merge train &amp; test Fill in numeric value</vt:lpstr>
      <vt:lpstr>Filling In Missing Value --- Merge train &amp; test Re-check Missing Ratio</vt:lpstr>
      <vt:lpstr>Feature Engineering:</vt:lpstr>
      <vt:lpstr>One-hot Encoding: </vt:lpstr>
      <vt:lpstr>Train Model:</vt:lpstr>
      <vt:lpstr>Train Model:   1. Linear Regression Linear Regression without normalizatio n feature scaling: 2. Measure Metrics --- mean_squared_error &amp; RMSE </vt:lpstr>
      <vt:lpstr>Train Model:  1. Linear Regression</vt:lpstr>
      <vt:lpstr>Train Model:  1. Linear Regression</vt:lpstr>
      <vt:lpstr>Train Model:  2. Lasso Regression</vt:lpstr>
      <vt:lpstr>Train Model:  3. Elastic Net Regression</vt:lpstr>
      <vt:lpstr>Train Model: 4. Gradient Boosting Regression</vt:lpstr>
      <vt:lpstr>Train Model: 5. Ridge Regression</vt:lpstr>
      <vt:lpstr>Stack Model</vt:lpstr>
      <vt:lpstr>Predict test data and output .csv file</vt:lpstr>
      <vt:lpstr>         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Kaggle Competition:  House Prices--- Advanced Regression Techniques</dc:title>
  <dc:creator>YAO Zhongyu</dc:creator>
  <cp:lastModifiedBy> </cp:lastModifiedBy>
  <cp:revision>53</cp:revision>
  <dcterms:modified xsi:type="dcterms:W3CDTF">2020-07-01T10:17:03Z</dcterms:modified>
</cp:coreProperties>
</file>