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4"/>
    <p:sldMasterId id="2147483674" r:id="rId5"/>
  </p:sldMasterIdLst>
  <p:notesMasterIdLst>
    <p:notesMasterId r:id="rId13"/>
  </p:notesMasterIdLst>
  <p:sldIdLst>
    <p:sldId id="272" r:id="rId6"/>
    <p:sldId id="270" r:id="rId7"/>
    <p:sldId id="271" r:id="rId8"/>
    <p:sldId id="274" r:id="rId9"/>
    <p:sldId id="273" r:id="rId10"/>
    <p:sldId id="277" r:id="rId11"/>
    <p:sldId id="278"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2" d="100"/>
          <a:sy n="82" d="100"/>
        </p:scale>
        <p:origin x="1474" y="67"/>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notesMaster" Target="notesMasters/notesMaster1.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viewProps" Target="viewProps.xml"/><Relationship Id="rId10" Type="http://schemas.openxmlformats.org/officeDocument/2006/relationships/slide" Target="slides/slide5.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1F62A13-5669-4277-B83D-EBEC09E78384}" type="datetimeFigureOut">
              <a:rPr lang="en-US" smtClean="0"/>
              <a:t>7/23/2019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0BDE667-D7FE-465F-AAAA-D16D89EA2E3E}" type="slidenum">
              <a:rPr lang="en-US" smtClean="0"/>
              <a:t>‹#›</a:t>
            </a:fld>
            <a:endParaRPr lang="en-US"/>
          </a:p>
        </p:txBody>
      </p:sp>
    </p:spTree>
    <p:extLst>
      <p:ext uri="{BB962C8B-B14F-4D97-AF65-F5344CB8AC3E}">
        <p14:creationId xmlns:p14="http://schemas.microsoft.com/office/powerpoint/2010/main" val="9257439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bg1"/>
        </a:solidFill>
        <a:effectLst/>
      </p:bgPr>
    </p:bg>
    <p:spTree>
      <p:nvGrpSpPr>
        <p:cNvPr id="1" name=""/>
        <p:cNvGrpSpPr/>
        <p:nvPr/>
      </p:nvGrpSpPr>
      <p:grpSpPr>
        <a:xfrm>
          <a:off x="0" y="0"/>
          <a:ext cx="0" cy="0"/>
          <a:chOff x="0" y="0"/>
          <a:chExt cx="0" cy="0"/>
        </a:xfrm>
      </p:grpSpPr>
      <p:grpSp>
        <p:nvGrpSpPr>
          <p:cNvPr id="4" name="Group 8"/>
          <p:cNvGrpSpPr>
            <a:grpSpLocks/>
          </p:cNvGrpSpPr>
          <p:nvPr/>
        </p:nvGrpSpPr>
        <p:grpSpPr bwMode="auto">
          <a:xfrm>
            <a:off x="0" y="-76200"/>
            <a:ext cx="9144000" cy="4038600"/>
            <a:chOff x="0" y="-76200"/>
            <a:chExt cx="9144000" cy="4038600"/>
          </a:xfrm>
        </p:grpSpPr>
        <p:pic>
          <p:nvPicPr>
            <p:cNvPr id="5" name="Picture 7" descr="all three"/>
            <p:cNvPicPr>
              <a:picLocks noChangeAspect="1" noChangeArrowheads="1"/>
            </p:cNvPicPr>
            <p:nvPr userDrawn="1"/>
          </p:nvPicPr>
          <p:blipFill>
            <a:blip r:embed="rId2" cstate="print"/>
            <a:srcRect t="71330" b="-49"/>
            <a:stretch>
              <a:fillRect/>
            </a:stretch>
          </p:blipFill>
          <p:spPr bwMode="auto">
            <a:xfrm>
              <a:off x="0" y="2819400"/>
              <a:ext cx="9144000" cy="1143000"/>
            </a:xfrm>
            <a:prstGeom prst="rect">
              <a:avLst/>
            </a:prstGeom>
            <a:noFill/>
            <a:ln w="9525">
              <a:noFill/>
              <a:miter lim="800000"/>
              <a:headEnd/>
              <a:tailEnd/>
            </a:ln>
          </p:spPr>
        </p:pic>
        <p:sp>
          <p:nvSpPr>
            <p:cNvPr id="6" name="Rectangle 5"/>
            <p:cNvSpPr/>
            <p:nvPr userDrawn="1"/>
          </p:nvSpPr>
          <p:spPr>
            <a:xfrm>
              <a:off x="0" y="-76200"/>
              <a:ext cx="9144000" cy="3657600"/>
            </a:xfrm>
            <a:prstGeom prst="rect">
              <a:avLst/>
            </a:prstGeom>
            <a:solidFill>
              <a:srgbClr val="77B9F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grpSp>
      <p:sp>
        <p:nvSpPr>
          <p:cNvPr id="2" name="Title 1"/>
          <p:cNvSpPr>
            <a:spLocks noGrp="1"/>
          </p:cNvSpPr>
          <p:nvPr>
            <p:ph type="ctrTitle"/>
          </p:nvPr>
        </p:nvSpPr>
        <p:spPr>
          <a:xfrm>
            <a:off x="685800" y="2130425"/>
            <a:ext cx="7772400" cy="1470025"/>
          </a:xfrm>
        </p:spPr>
        <p:txBody>
          <a:bodyPr>
            <a:normAutofit/>
          </a:bodyPr>
          <a:lstStyle>
            <a:lvl1pPr algn="ctr">
              <a:defRPr sz="4800"/>
            </a:lvl1p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l">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7" name="Date Placeholder 3"/>
          <p:cNvSpPr>
            <a:spLocks noGrp="1"/>
          </p:cNvSpPr>
          <p:nvPr>
            <p:ph type="dt" sz="half" idx="10"/>
          </p:nvPr>
        </p:nvSpPr>
        <p:spPr/>
        <p:txBody>
          <a:bodyPr/>
          <a:lstStyle>
            <a:lvl1pPr>
              <a:defRPr/>
            </a:lvl1pPr>
          </a:lstStyle>
          <a:p>
            <a:fld id="{805D0DCE-80FF-451D-9AB6-1161A9DADC9E}" type="datetimeFigureOut">
              <a:rPr lang="en-US" smtClean="0"/>
              <a:t>7/23/2019</a:t>
            </a:fld>
            <a:endParaRPr lang="en-US"/>
          </a:p>
        </p:txBody>
      </p:sp>
      <p:sp>
        <p:nvSpPr>
          <p:cNvPr id="8" name="Footer Placeholder 4"/>
          <p:cNvSpPr>
            <a:spLocks noGrp="1"/>
          </p:cNvSpPr>
          <p:nvPr>
            <p:ph type="ftr" sz="quarter" idx="11"/>
          </p:nvPr>
        </p:nvSpPr>
        <p:spPr/>
        <p:txBody>
          <a:bodyPr/>
          <a:lstStyle>
            <a:lvl1pPr>
              <a:defRPr/>
            </a:lvl1pPr>
          </a:lstStyle>
          <a:p>
            <a:endParaRPr lang="en-US"/>
          </a:p>
        </p:txBody>
      </p:sp>
      <p:sp>
        <p:nvSpPr>
          <p:cNvPr id="9" name="Slide Number Placeholder 5"/>
          <p:cNvSpPr>
            <a:spLocks noGrp="1"/>
          </p:cNvSpPr>
          <p:nvPr>
            <p:ph type="sldNum" sz="quarter" idx="12"/>
          </p:nvPr>
        </p:nvSpPr>
        <p:spPr/>
        <p:txBody>
          <a:bodyPr/>
          <a:lstStyle>
            <a:lvl1pPr>
              <a:defRPr/>
            </a:lvl1pPr>
          </a:lstStyle>
          <a:p>
            <a:fld id="{D8CB0157-777A-4DF8-8AEB-B7EFA51B6B2B}"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805D0DCE-80FF-451D-9AB6-1161A9DADC9E}" type="datetimeFigureOut">
              <a:rPr lang="en-US" smtClean="0"/>
              <a:t>7/23/2019</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D8CB0157-777A-4DF8-8AEB-B7EFA51B6B2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805D0DCE-80FF-451D-9AB6-1161A9DADC9E}" type="datetimeFigureOut">
              <a:rPr lang="en-US" smtClean="0"/>
              <a:t>7/23/2019</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D8CB0157-777A-4DF8-8AEB-B7EFA51B6B2B}"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bg1"/>
        </a:solidFill>
        <a:effectLst/>
      </p:bgPr>
    </p:bg>
    <p:spTree>
      <p:nvGrpSpPr>
        <p:cNvPr id="1" name=""/>
        <p:cNvGrpSpPr/>
        <p:nvPr/>
      </p:nvGrpSpPr>
      <p:grpSpPr>
        <a:xfrm>
          <a:off x="0" y="0"/>
          <a:ext cx="0" cy="0"/>
          <a:chOff x="0" y="0"/>
          <a:chExt cx="0" cy="0"/>
        </a:xfrm>
      </p:grpSpPr>
      <p:grpSp>
        <p:nvGrpSpPr>
          <p:cNvPr id="4" name="Group 8"/>
          <p:cNvGrpSpPr>
            <a:grpSpLocks/>
          </p:cNvGrpSpPr>
          <p:nvPr/>
        </p:nvGrpSpPr>
        <p:grpSpPr bwMode="auto">
          <a:xfrm>
            <a:off x="0" y="-76200"/>
            <a:ext cx="9144000" cy="4038600"/>
            <a:chOff x="0" y="-76200"/>
            <a:chExt cx="9144000" cy="4038600"/>
          </a:xfrm>
        </p:grpSpPr>
        <p:pic>
          <p:nvPicPr>
            <p:cNvPr id="5" name="Picture 7" descr="all three"/>
            <p:cNvPicPr>
              <a:picLocks noChangeAspect="1" noChangeArrowheads="1"/>
            </p:cNvPicPr>
            <p:nvPr userDrawn="1"/>
          </p:nvPicPr>
          <p:blipFill>
            <a:blip r:embed="rId2" cstate="print"/>
            <a:srcRect t="71330" b="-49"/>
            <a:stretch>
              <a:fillRect/>
            </a:stretch>
          </p:blipFill>
          <p:spPr bwMode="auto">
            <a:xfrm>
              <a:off x="0" y="2819400"/>
              <a:ext cx="9144000" cy="1143000"/>
            </a:xfrm>
            <a:prstGeom prst="rect">
              <a:avLst/>
            </a:prstGeom>
            <a:noFill/>
            <a:ln w="9525">
              <a:noFill/>
              <a:miter lim="800000"/>
              <a:headEnd/>
              <a:tailEnd/>
            </a:ln>
          </p:spPr>
        </p:pic>
        <p:sp>
          <p:nvSpPr>
            <p:cNvPr id="6" name="Rectangle 5"/>
            <p:cNvSpPr/>
            <p:nvPr userDrawn="1"/>
          </p:nvSpPr>
          <p:spPr>
            <a:xfrm>
              <a:off x="0" y="-76200"/>
              <a:ext cx="9144000" cy="3657600"/>
            </a:xfrm>
            <a:prstGeom prst="rect">
              <a:avLst/>
            </a:prstGeom>
            <a:solidFill>
              <a:srgbClr val="77B9F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grpSp>
      <p:sp>
        <p:nvSpPr>
          <p:cNvPr id="2" name="Title 1"/>
          <p:cNvSpPr>
            <a:spLocks noGrp="1"/>
          </p:cNvSpPr>
          <p:nvPr>
            <p:ph type="ctrTitle"/>
          </p:nvPr>
        </p:nvSpPr>
        <p:spPr>
          <a:xfrm>
            <a:off x="685800" y="2130427"/>
            <a:ext cx="7772400" cy="1470025"/>
          </a:xfrm>
        </p:spPr>
        <p:txBody>
          <a:bodyPr>
            <a:normAutofit/>
          </a:bodyPr>
          <a:lstStyle>
            <a:lvl1pPr algn="ctr">
              <a:defRPr sz="4800"/>
            </a:lvl1p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l">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7" name="Date Placeholder 3"/>
          <p:cNvSpPr>
            <a:spLocks noGrp="1"/>
          </p:cNvSpPr>
          <p:nvPr>
            <p:ph type="dt" sz="half" idx="10"/>
          </p:nvPr>
        </p:nvSpPr>
        <p:spPr/>
        <p:txBody>
          <a:bodyPr/>
          <a:lstStyle>
            <a:lvl1pPr>
              <a:defRPr/>
            </a:lvl1pPr>
          </a:lstStyle>
          <a:p>
            <a:fld id="{805D0DCE-80FF-451D-9AB6-1161A9DADC9E}" type="datetimeFigureOut">
              <a:rPr lang="en-US" smtClean="0"/>
              <a:t>7/23/2019</a:t>
            </a:fld>
            <a:endParaRPr lang="en-US"/>
          </a:p>
        </p:txBody>
      </p:sp>
      <p:sp>
        <p:nvSpPr>
          <p:cNvPr id="8" name="Footer Placeholder 4"/>
          <p:cNvSpPr>
            <a:spLocks noGrp="1"/>
          </p:cNvSpPr>
          <p:nvPr>
            <p:ph type="ftr" sz="quarter" idx="11"/>
          </p:nvPr>
        </p:nvSpPr>
        <p:spPr/>
        <p:txBody>
          <a:bodyPr/>
          <a:lstStyle>
            <a:lvl1pPr>
              <a:defRPr/>
            </a:lvl1pPr>
          </a:lstStyle>
          <a:p>
            <a:endParaRPr lang="en-US"/>
          </a:p>
        </p:txBody>
      </p:sp>
      <p:sp>
        <p:nvSpPr>
          <p:cNvPr id="9" name="Slide Number Placeholder 5"/>
          <p:cNvSpPr>
            <a:spLocks noGrp="1"/>
          </p:cNvSpPr>
          <p:nvPr>
            <p:ph type="sldNum" sz="quarter" idx="12"/>
          </p:nvPr>
        </p:nvSpPr>
        <p:spPr/>
        <p:txBody>
          <a:bodyPr/>
          <a:lstStyle>
            <a:lvl1pPr>
              <a:defRPr/>
            </a:lvl1pPr>
          </a:lstStyle>
          <a:p>
            <a:fld id="{D8CB0157-777A-4DF8-8AEB-B7EFA51B6B2B}"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805D0DCE-80FF-451D-9AB6-1161A9DADC9E}" type="datetimeFigureOut">
              <a:rPr lang="en-US" smtClean="0"/>
              <a:t>7/23/2019</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D8CB0157-777A-4DF8-8AEB-B7EFA51B6B2B}" type="slidenum">
              <a:rPr lang="en-US" smtClean="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4" name="Group 8"/>
          <p:cNvGrpSpPr>
            <a:grpSpLocks/>
          </p:cNvGrpSpPr>
          <p:nvPr/>
        </p:nvGrpSpPr>
        <p:grpSpPr bwMode="auto">
          <a:xfrm>
            <a:off x="0" y="0"/>
            <a:ext cx="9144000" cy="4038600"/>
            <a:chOff x="0" y="-76200"/>
            <a:chExt cx="9144000" cy="4038600"/>
          </a:xfrm>
        </p:grpSpPr>
        <p:pic>
          <p:nvPicPr>
            <p:cNvPr id="5" name="Picture 9" descr="all three"/>
            <p:cNvPicPr>
              <a:picLocks noChangeAspect="1" noChangeArrowheads="1"/>
            </p:cNvPicPr>
            <p:nvPr userDrawn="1"/>
          </p:nvPicPr>
          <p:blipFill>
            <a:blip r:embed="rId2" cstate="print"/>
            <a:srcRect t="71330" b="-49"/>
            <a:stretch>
              <a:fillRect/>
            </a:stretch>
          </p:blipFill>
          <p:spPr bwMode="auto">
            <a:xfrm>
              <a:off x="0" y="2819400"/>
              <a:ext cx="9144000" cy="1143000"/>
            </a:xfrm>
            <a:prstGeom prst="rect">
              <a:avLst/>
            </a:prstGeom>
            <a:noFill/>
            <a:ln w="9525">
              <a:noFill/>
              <a:miter lim="800000"/>
              <a:headEnd/>
              <a:tailEnd/>
            </a:ln>
          </p:spPr>
        </p:pic>
        <p:sp>
          <p:nvSpPr>
            <p:cNvPr id="6" name="Rectangle 5"/>
            <p:cNvSpPr/>
            <p:nvPr userDrawn="1"/>
          </p:nvSpPr>
          <p:spPr>
            <a:xfrm>
              <a:off x="0" y="-76200"/>
              <a:ext cx="9144000" cy="3657600"/>
            </a:xfrm>
            <a:prstGeom prst="rect">
              <a:avLst/>
            </a:prstGeom>
            <a:solidFill>
              <a:srgbClr val="77B9F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grpSp>
      <p:grpSp>
        <p:nvGrpSpPr>
          <p:cNvPr id="7" name="Group 8"/>
          <p:cNvGrpSpPr>
            <a:grpSpLocks/>
          </p:cNvGrpSpPr>
          <p:nvPr/>
        </p:nvGrpSpPr>
        <p:grpSpPr bwMode="auto">
          <a:xfrm>
            <a:off x="0" y="762000"/>
            <a:ext cx="9144000" cy="4038600"/>
            <a:chOff x="0" y="-76200"/>
            <a:chExt cx="9144000" cy="4038600"/>
          </a:xfrm>
        </p:grpSpPr>
        <p:pic>
          <p:nvPicPr>
            <p:cNvPr id="8" name="Picture 9" descr="all three"/>
            <p:cNvPicPr>
              <a:picLocks noChangeAspect="1" noChangeArrowheads="1"/>
            </p:cNvPicPr>
            <p:nvPr userDrawn="1"/>
          </p:nvPicPr>
          <p:blipFill>
            <a:blip r:embed="rId2" cstate="print"/>
            <a:srcRect t="71330" b="-49"/>
            <a:stretch>
              <a:fillRect/>
            </a:stretch>
          </p:blipFill>
          <p:spPr bwMode="auto">
            <a:xfrm>
              <a:off x="0" y="2819400"/>
              <a:ext cx="9144000" cy="1143000"/>
            </a:xfrm>
            <a:prstGeom prst="rect">
              <a:avLst/>
            </a:prstGeom>
            <a:noFill/>
            <a:ln w="9525">
              <a:noFill/>
              <a:miter lim="800000"/>
              <a:headEnd/>
              <a:tailEnd/>
            </a:ln>
          </p:spPr>
        </p:pic>
        <p:sp>
          <p:nvSpPr>
            <p:cNvPr id="9" name="Rectangle 8"/>
            <p:cNvSpPr/>
            <p:nvPr userDrawn="1"/>
          </p:nvSpPr>
          <p:spPr>
            <a:xfrm>
              <a:off x="0" y="-76200"/>
              <a:ext cx="9144000" cy="3657600"/>
            </a:xfrm>
            <a:prstGeom prst="rect">
              <a:avLst/>
            </a:prstGeom>
            <a:solidFill>
              <a:srgbClr val="77B9F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grpSp>
      <p:sp>
        <p:nvSpPr>
          <p:cNvPr id="2" name="Title 1"/>
          <p:cNvSpPr>
            <a:spLocks noGrp="1"/>
          </p:cNvSpPr>
          <p:nvPr>
            <p:ph type="title"/>
          </p:nvPr>
        </p:nvSpPr>
        <p:spPr>
          <a:xfrm>
            <a:off x="762000" y="4724402"/>
            <a:ext cx="7772400" cy="1362075"/>
          </a:xfrm>
        </p:spPr>
        <p:txBody>
          <a:bodyPr anchor="t"/>
          <a:lstStyle>
            <a:lvl1pPr algn="l">
              <a:defRPr sz="4000" b="1" cap="all">
                <a:solidFill>
                  <a:schemeClr val="accent1"/>
                </a:solidFill>
              </a:defRPr>
            </a:lvl1pPr>
          </a:lstStyle>
          <a:p>
            <a:r>
              <a:rPr lang="en-US"/>
              <a:t>Click to edit Master title style</a:t>
            </a:r>
          </a:p>
        </p:txBody>
      </p:sp>
      <p:sp>
        <p:nvSpPr>
          <p:cNvPr id="3" name="Text Placeholder 2"/>
          <p:cNvSpPr>
            <a:spLocks noGrp="1"/>
          </p:cNvSpPr>
          <p:nvPr>
            <p:ph type="body" idx="1"/>
          </p:nvPr>
        </p:nvSpPr>
        <p:spPr>
          <a:xfrm>
            <a:off x="685800" y="2895602"/>
            <a:ext cx="7772400" cy="1500187"/>
          </a:xfrm>
        </p:spPr>
        <p:txBody>
          <a:bodyPr anchor="b"/>
          <a:lstStyle>
            <a:lvl1pPr marL="0" indent="0">
              <a:buNone/>
              <a:defRPr sz="20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0" name="Date Placeholder 3"/>
          <p:cNvSpPr>
            <a:spLocks noGrp="1"/>
          </p:cNvSpPr>
          <p:nvPr>
            <p:ph type="dt" sz="half" idx="10"/>
          </p:nvPr>
        </p:nvSpPr>
        <p:spPr/>
        <p:txBody>
          <a:bodyPr/>
          <a:lstStyle>
            <a:lvl1pPr>
              <a:defRPr/>
            </a:lvl1pPr>
          </a:lstStyle>
          <a:p>
            <a:fld id="{805D0DCE-80FF-451D-9AB6-1161A9DADC9E}" type="datetimeFigureOut">
              <a:rPr lang="en-US" smtClean="0"/>
              <a:t>7/23/2019</a:t>
            </a:fld>
            <a:endParaRPr lang="en-US"/>
          </a:p>
        </p:txBody>
      </p:sp>
      <p:sp>
        <p:nvSpPr>
          <p:cNvPr id="11" name="Footer Placeholder 4"/>
          <p:cNvSpPr>
            <a:spLocks noGrp="1"/>
          </p:cNvSpPr>
          <p:nvPr>
            <p:ph type="ftr" sz="quarter" idx="11"/>
          </p:nvPr>
        </p:nvSpPr>
        <p:spPr/>
        <p:txBody>
          <a:bodyPr/>
          <a:lstStyle>
            <a:lvl1pPr>
              <a:defRPr/>
            </a:lvl1pPr>
          </a:lstStyle>
          <a:p>
            <a:endParaRPr lang="en-US"/>
          </a:p>
        </p:txBody>
      </p:sp>
      <p:sp>
        <p:nvSpPr>
          <p:cNvPr id="12" name="Slide Number Placeholder 5"/>
          <p:cNvSpPr>
            <a:spLocks noGrp="1"/>
          </p:cNvSpPr>
          <p:nvPr>
            <p:ph type="sldNum" sz="quarter" idx="12"/>
          </p:nvPr>
        </p:nvSpPr>
        <p:spPr/>
        <p:txBody>
          <a:bodyPr/>
          <a:lstStyle>
            <a:lvl1pPr>
              <a:defRPr/>
            </a:lvl1pPr>
          </a:lstStyle>
          <a:p>
            <a:fld id="{D8CB0157-777A-4DF8-8AEB-B7EFA51B6B2B}" type="slidenum">
              <a:rPr lang="en-US" smtClean="0"/>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066802"/>
            <a:ext cx="4038600" cy="50593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066802"/>
            <a:ext cx="4038600" cy="50593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fld id="{805D0DCE-80FF-451D-9AB6-1161A9DADC9E}" type="datetimeFigureOut">
              <a:rPr lang="en-US" smtClean="0"/>
              <a:t>7/23/2019</a:t>
            </a:fld>
            <a:endParaRPr lang="en-US"/>
          </a:p>
        </p:txBody>
      </p:sp>
      <p:sp>
        <p:nvSpPr>
          <p:cNvPr id="6" name="Footer Placeholder 4"/>
          <p:cNvSpPr>
            <a:spLocks noGrp="1"/>
          </p:cNvSpPr>
          <p:nvPr>
            <p:ph type="ftr" sz="quarter" idx="11"/>
          </p:nvPr>
        </p:nvSpPr>
        <p:spPr/>
        <p:txBody>
          <a:bodyPr/>
          <a:lstStyle>
            <a:lvl1pPr>
              <a:defRPr/>
            </a:lvl1pPr>
          </a:lstStyle>
          <a:p>
            <a:endParaRPr lang="en-US"/>
          </a:p>
        </p:txBody>
      </p:sp>
      <p:sp>
        <p:nvSpPr>
          <p:cNvPr id="7" name="Slide Number Placeholder 5"/>
          <p:cNvSpPr>
            <a:spLocks noGrp="1"/>
          </p:cNvSpPr>
          <p:nvPr>
            <p:ph type="sldNum" sz="quarter" idx="12"/>
          </p:nvPr>
        </p:nvSpPr>
        <p:spPr/>
        <p:txBody>
          <a:bodyPr/>
          <a:lstStyle>
            <a:lvl1pPr>
              <a:defRPr/>
            </a:lvl1pPr>
          </a:lstStyle>
          <a:p>
            <a:fld id="{D8CB0157-777A-4DF8-8AEB-B7EFA51B6B2B}"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2" y="1066800"/>
            <a:ext cx="4040188" cy="639762"/>
          </a:xfrm>
        </p:spPr>
        <p:style>
          <a:lnRef idx="3">
            <a:schemeClr val="lt1"/>
          </a:lnRef>
          <a:fillRef idx="1">
            <a:schemeClr val="accent1"/>
          </a:fillRef>
          <a:effectRef idx="1">
            <a:schemeClr val="accent1"/>
          </a:effectRef>
          <a:fontRef idx="none"/>
        </p:style>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2" y="1752602"/>
            <a:ext cx="4040188" cy="4373563"/>
          </a:xfrm>
        </p:spPr>
        <p:style>
          <a:lnRef idx="2">
            <a:schemeClr val="accent1"/>
          </a:lnRef>
          <a:fillRef idx="1">
            <a:schemeClr val="lt1"/>
          </a:fillRef>
          <a:effectRef idx="0">
            <a:schemeClr val="accent1"/>
          </a:effectRef>
          <a:fontRef idx="none"/>
        </p:style>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7" y="1066800"/>
            <a:ext cx="4041775" cy="639762"/>
          </a:xfrm>
        </p:spPr>
        <p:style>
          <a:lnRef idx="3">
            <a:schemeClr val="lt1"/>
          </a:lnRef>
          <a:fillRef idx="1">
            <a:schemeClr val="accent3"/>
          </a:fillRef>
          <a:effectRef idx="1">
            <a:schemeClr val="accent3"/>
          </a:effectRef>
          <a:fontRef idx="none"/>
        </p:style>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7" y="1752602"/>
            <a:ext cx="4041775" cy="4373563"/>
          </a:xfrm>
        </p:spPr>
        <p:style>
          <a:lnRef idx="2">
            <a:schemeClr val="accent3"/>
          </a:lnRef>
          <a:fillRef idx="1">
            <a:schemeClr val="lt1"/>
          </a:fillRef>
          <a:effectRef idx="0">
            <a:schemeClr val="accent3"/>
          </a:effectRef>
          <a:fontRef idx="none"/>
        </p:style>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lvl1pPr>
              <a:defRPr/>
            </a:lvl1pPr>
          </a:lstStyle>
          <a:p>
            <a:fld id="{805D0DCE-80FF-451D-9AB6-1161A9DADC9E}" type="datetimeFigureOut">
              <a:rPr lang="en-US" smtClean="0"/>
              <a:t>7/23/2019</a:t>
            </a:fld>
            <a:endParaRPr lang="en-US"/>
          </a:p>
        </p:txBody>
      </p:sp>
      <p:sp>
        <p:nvSpPr>
          <p:cNvPr id="8" name="Footer Placeholder 4"/>
          <p:cNvSpPr>
            <a:spLocks noGrp="1"/>
          </p:cNvSpPr>
          <p:nvPr>
            <p:ph type="ftr" sz="quarter" idx="11"/>
          </p:nvPr>
        </p:nvSpPr>
        <p:spPr/>
        <p:txBody>
          <a:bodyPr/>
          <a:lstStyle>
            <a:lvl1pPr>
              <a:defRPr/>
            </a:lvl1pPr>
          </a:lstStyle>
          <a:p>
            <a:endParaRPr lang="en-US"/>
          </a:p>
        </p:txBody>
      </p:sp>
      <p:sp>
        <p:nvSpPr>
          <p:cNvPr id="9" name="Slide Number Placeholder 5"/>
          <p:cNvSpPr>
            <a:spLocks noGrp="1"/>
          </p:cNvSpPr>
          <p:nvPr>
            <p:ph type="sldNum" sz="quarter" idx="12"/>
          </p:nvPr>
        </p:nvSpPr>
        <p:spPr/>
        <p:txBody>
          <a:bodyPr/>
          <a:lstStyle>
            <a:lvl1pPr>
              <a:defRPr/>
            </a:lvl1pPr>
          </a:lstStyle>
          <a:p>
            <a:fld id="{D8CB0157-777A-4DF8-8AEB-B7EFA51B6B2B}" type="slidenum">
              <a:rPr lang="en-US" smtClean="0"/>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fld id="{805D0DCE-80FF-451D-9AB6-1161A9DADC9E}" type="datetimeFigureOut">
              <a:rPr lang="en-US" smtClean="0"/>
              <a:t>7/23/2019</a:t>
            </a:fld>
            <a:endParaRPr lang="en-US"/>
          </a:p>
        </p:txBody>
      </p:sp>
      <p:sp>
        <p:nvSpPr>
          <p:cNvPr id="4" name="Footer Placeholder 4"/>
          <p:cNvSpPr>
            <a:spLocks noGrp="1"/>
          </p:cNvSpPr>
          <p:nvPr>
            <p:ph type="ftr" sz="quarter" idx="11"/>
          </p:nvPr>
        </p:nvSpPr>
        <p:spPr/>
        <p:txBody>
          <a:bodyPr/>
          <a:lstStyle>
            <a:lvl1pPr>
              <a:defRPr/>
            </a:lvl1pPr>
          </a:lstStyle>
          <a:p>
            <a:endParaRPr lang="en-US"/>
          </a:p>
        </p:txBody>
      </p:sp>
      <p:sp>
        <p:nvSpPr>
          <p:cNvPr id="5" name="Slide Number Placeholder 5"/>
          <p:cNvSpPr>
            <a:spLocks noGrp="1"/>
          </p:cNvSpPr>
          <p:nvPr>
            <p:ph type="sldNum" sz="quarter" idx="12"/>
          </p:nvPr>
        </p:nvSpPr>
        <p:spPr/>
        <p:txBody>
          <a:bodyPr/>
          <a:lstStyle>
            <a:lvl1pPr>
              <a:defRPr/>
            </a:lvl1pPr>
          </a:lstStyle>
          <a:p>
            <a:fld id="{D8CB0157-777A-4DF8-8AEB-B7EFA51B6B2B}" type="slidenum">
              <a:rPr lang="en-US" smtClean="0"/>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pic>
        <p:nvPicPr>
          <p:cNvPr id="2" name="Picture 8" descr="HCL Logo"/>
          <p:cNvPicPr>
            <a:picLocks noChangeAspect="1" noChangeArrowheads="1"/>
          </p:cNvPicPr>
          <p:nvPr/>
        </p:nvPicPr>
        <p:blipFill>
          <a:blip r:embed="rId2" cstate="print"/>
          <a:srcRect/>
          <a:stretch>
            <a:fillRect/>
          </a:stretch>
        </p:blipFill>
        <p:spPr bwMode="auto">
          <a:xfrm>
            <a:off x="6553200" y="6400800"/>
            <a:ext cx="1600200" cy="258763"/>
          </a:xfrm>
          <a:prstGeom prst="rect">
            <a:avLst/>
          </a:prstGeom>
          <a:noFill/>
          <a:ln w="9525">
            <a:noFill/>
            <a:miter lim="800000"/>
            <a:headEnd/>
            <a:tailEnd/>
          </a:ln>
        </p:spPr>
      </p:pic>
      <p:sp>
        <p:nvSpPr>
          <p:cNvPr id="3" name="Date Placeholder 3"/>
          <p:cNvSpPr>
            <a:spLocks noGrp="1"/>
          </p:cNvSpPr>
          <p:nvPr>
            <p:ph type="dt" sz="half" idx="10"/>
          </p:nvPr>
        </p:nvSpPr>
        <p:spPr/>
        <p:txBody>
          <a:bodyPr/>
          <a:lstStyle>
            <a:lvl1pPr>
              <a:defRPr/>
            </a:lvl1pPr>
          </a:lstStyle>
          <a:p>
            <a:fld id="{805D0DCE-80FF-451D-9AB6-1161A9DADC9E}" type="datetimeFigureOut">
              <a:rPr lang="en-US" smtClean="0"/>
              <a:t>7/23/2019</a:t>
            </a:fld>
            <a:endParaRPr lang="en-US"/>
          </a:p>
        </p:txBody>
      </p:sp>
      <p:sp>
        <p:nvSpPr>
          <p:cNvPr id="4" name="Footer Placeholder 4"/>
          <p:cNvSpPr>
            <a:spLocks noGrp="1"/>
          </p:cNvSpPr>
          <p:nvPr>
            <p:ph type="ftr" sz="quarter" idx="11"/>
          </p:nvPr>
        </p:nvSpPr>
        <p:spPr/>
        <p:txBody>
          <a:bodyPr/>
          <a:lstStyle>
            <a:lvl1pPr>
              <a:defRPr/>
            </a:lvl1pPr>
          </a:lstStyle>
          <a:p>
            <a:endParaRPr lang="en-US"/>
          </a:p>
        </p:txBody>
      </p:sp>
      <p:sp>
        <p:nvSpPr>
          <p:cNvPr id="5" name="Slide Number Placeholder 5"/>
          <p:cNvSpPr>
            <a:spLocks noGrp="1"/>
          </p:cNvSpPr>
          <p:nvPr>
            <p:ph type="sldNum" sz="quarter" idx="12"/>
          </p:nvPr>
        </p:nvSpPr>
        <p:spPr/>
        <p:txBody>
          <a:bodyPr/>
          <a:lstStyle>
            <a:lvl1pPr>
              <a:defRPr/>
            </a:lvl1pPr>
          </a:lstStyle>
          <a:p>
            <a:fld id="{D8CB0157-777A-4DF8-8AEB-B7EFA51B6B2B}" type="slidenum">
              <a:rPr lang="en-US" smtClean="0"/>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pic>
        <p:nvPicPr>
          <p:cNvPr id="5" name="Picture 7" descr="all three"/>
          <p:cNvPicPr>
            <a:picLocks noChangeAspect="1" noChangeArrowheads="1"/>
          </p:cNvPicPr>
          <p:nvPr/>
        </p:nvPicPr>
        <p:blipFill>
          <a:blip r:embed="rId2" cstate="print"/>
          <a:srcRect l="-49" t="8333" r="86647" b="16667"/>
          <a:stretch>
            <a:fillRect/>
          </a:stretch>
        </p:blipFill>
        <p:spPr bwMode="auto">
          <a:xfrm>
            <a:off x="0" y="0"/>
            <a:ext cx="533400" cy="6858000"/>
          </a:xfrm>
          <a:prstGeom prst="rect">
            <a:avLst/>
          </a:prstGeom>
          <a:noFill/>
          <a:ln w="9525">
            <a:noFill/>
            <a:miter lim="800000"/>
            <a:headEnd/>
            <a:tailEnd/>
          </a:ln>
        </p:spPr>
      </p:pic>
      <p:pic>
        <p:nvPicPr>
          <p:cNvPr id="6" name="Picture 8" descr="HCL Logo"/>
          <p:cNvPicPr>
            <a:picLocks noChangeAspect="1" noChangeArrowheads="1"/>
          </p:cNvPicPr>
          <p:nvPr/>
        </p:nvPicPr>
        <p:blipFill>
          <a:blip r:embed="rId3" cstate="print"/>
          <a:srcRect/>
          <a:stretch>
            <a:fillRect/>
          </a:stretch>
        </p:blipFill>
        <p:spPr bwMode="auto">
          <a:xfrm>
            <a:off x="6553200" y="6400800"/>
            <a:ext cx="1600200" cy="258763"/>
          </a:xfrm>
          <a:prstGeom prst="rect">
            <a:avLst/>
          </a:prstGeom>
          <a:noFill/>
          <a:ln w="9525">
            <a:noFill/>
            <a:miter lim="800000"/>
            <a:headEnd/>
            <a:tailEnd/>
          </a:ln>
        </p:spPr>
      </p:pic>
      <p:sp>
        <p:nvSpPr>
          <p:cNvPr id="2" name="Title 1"/>
          <p:cNvSpPr>
            <a:spLocks noGrp="1"/>
          </p:cNvSpPr>
          <p:nvPr>
            <p:ph type="title"/>
          </p:nvPr>
        </p:nvSpPr>
        <p:spPr>
          <a:xfrm>
            <a:off x="457202"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1" y="273052"/>
            <a:ext cx="5111751"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2"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3"/>
          <p:cNvSpPr>
            <a:spLocks noGrp="1"/>
          </p:cNvSpPr>
          <p:nvPr>
            <p:ph type="dt" sz="half" idx="10"/>
          </p:nvPr>
        </p:nvSpPr>
        <p:spPr/>
        <p:txBody>
          <a:bodyPr/>
          <a:lstStyle>
            <a:lvl1pPr>
              <a:defRPr/>
            </a:lvl1pPr>
          </a:lstStyle>
          <a:p>
            <a:fld id="{805D0DCE-80FF-451D-9AB6-1161A9DADC9E}" type="datetimeFigureOut">
              <a:rPr lang="en-US" smtClean="0"/>
              <a:t>7/23/2019</a:t>
            </a:fld>
            <a:endParaRPr lang="en-US"/>
          </a:p>
        </p:txBody>
      </p:sp>
      <p:sp>
        <p:nvSpPr>
          <p:cNvPr id="8" name="Footer Placeholder 4"/>
          <p:cNvSpPr>
            <a:spLocks noGrp="1"/>
          </p:cNvSpPr>
          <p:nvPr>
            <p:ph type="ftr" sz="quarter" idx="11"/>
          </p:nvPr>
        </p:nvSpPr>
        <p:spPr/>
        <p:txBody>
          <a:bodyPr/>
          <a:lstStyle>
            <a:lvl1pPr>
              <a:defRPr/>
            </a:lvl1pPr>
          </a:lstStyle>
          <a:p>
            <a:endParaRPr lang="en-US"/>
          </a:p>
        </p:txBody>
      </p:sp>
      <p:sp>
        <p:nvSpPr>
          <p:cNvPr id="9" name="Slide Number Placeholder 5"/>
          <p:cNvSpPr>
            <a:spLocks noGrp="1"/>
          </p:cNvSpPr>
          <p:nvPr>
            <p:ph type="sldNum" sz="quarter" idx="12"/>
          </p:nvPr>
        </p:nvSpPr>
        <p:spPr/>
        <p:txBody>
          <a:bodyPr/>
          <a:lstStyle>
            <a:lvl1pPr>
              <a:defRPr/>
            </a:lvl1pPr>
          </a:lstStyle>
          <a:p>
            <a:fld id="{D8CB0157-777A-4DF8-8AEB-B7EFA51B6B2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805D0DCE-80FF-451D-9AB6-1161A9DADC9E}" type="datetimeFigureOut">
              <a:rPr lang="en-US" smtClean="0"/>
              <a:t>7/23/2019</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D8CB0157-777A-4DF8-8AEB-B7EFA51B6B2B}" type="slidenum">
              <a:rPr lang="en-US" smtClean="0"/>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pic>
        <p:nvPicPr>
          <p:cNvPr id="5" name="Picture 8" descr="all three"/>
          <p:cNvPicPr>
            <a:picLocks noChangeAspect="1" noChangeArrowheads="1"/>
          </p:cNvPicPr>
          <p:nvPr/>
        </p:nvPicPr>
        <p:blipFill>
          <a:blip r:embed="rId2" cstate="print"/>
          <a:srcRect l="-49" t="45000" r="86647" b="2"/>
          <a:stretch>
            <a:fillRect/>
          </a:stretch>
        </p:blipFill>
        <p:spPr bwMode="auto">
          <a:xfrm>
            <a:off x="0" y="0"/>
            <a:ext cx="533400" cy="5029200"/>
          </a:xfrm>
          <a:prstGeom prst="rect">
            <a:avLst/>
          </a:prstGeom>
          <a:noFill/>
          <a:ln w="9525">
            <a:noFill/>
            <a:miter lim="800000"/>
            <a:headEnd/>
            <a:tailEnd/>
          </a:ln>
        </p:spPr>
      </p:pic>
      <p:pic>
        <p:nvPicPr>
          <p:cNvPr id="6" name="Picture 9" descr="all three"/>
          <p:cNvPicPr>
            <a:picLocks noChangeAspect="1" noChangeArrowheads="1"/>
          </p:cNvPicPr>
          <p:nvPr/>
        </p:nvPicPr>
        <p:blipFill>
          <a:blip r:embed="rId2" cstate="print"/>
          <a:srcRect l="-49" t="45000" r="86647" b="4169"/>
          <a:stretch>
            <a:fillRect/>
          </a:stretch>
        </p:blipFill>
        <p:spPr bwMode="auto">
          <a:xfrm>
            <a:off x="0" y="2209800"/>
            <a:ext cx="533400" cy="4648200"/>
          </a:xfrm>
          <a:prstGeom prst="rect">
            <a:avLst/>
          </a:prstGeom>
          <a:noFill/>
          <a:ln w="9525">
            <a:noFill/>
            <a:miter lim="800000"/>
            <a:headEnd/>
            <a:tailEnd/>
          </a:ln>
        </p:spPr>
      </p:pic>
      <p:pic>
        <p:nvPicPr>
          <p:cNvPr id="7" name="Picture 10" descr="HCL Logo"/>
          <p:cNvPicPr>
            <a:picLocks noChangeAspect="1" noChangeArrowheads="1"/>
          </p:cNvPicPr>
          <p:nvPr/>
        </p:nvPicPr>
        <p:blipFill>
          <a:blip r:embed="rId3" cstate="print"/>
          <a:srcRect/>
          <a:stretch>
            <a:fillRect/>
          </a:stretch>
        </p:blipFill>
        <p:spPr bwMode="auto">
          <a:xfrm>
            <a:off x="6553200" y="6400800"/>
            <a:ext cx="1600200" cy="258763"/>
          </a:xfrm>
          <a:prstGeom prst="rect">
            <a:avLst/>
          </a:prstGeom>
          <a:noFill/>
          <a:ln w="9525">
            <a:noFill/>
            <a:miter lim="800000"/>
            <a:headEnd/>
            <a:tailEnd/>
          </a:ln>
        </p:spPr>
      </p:pic>
      <p:sp>
        <p:nvSpPr>
          <p:cNvPr id="2" name="Title 1"/>
          <p:cNvSpPr>
            <a:spLocks noGrp="1"/>
          </p:cNvSpPr>
          <p:nvPr>
            <p:ph type="title"/>
          </p:nvPr>
        </p:nvSpPr>
        <p:spPr>
          <a:xfrm>
            <a:off x="1447800" y="4800601"/>
            <a:ext cx="6172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447800" y="97545"/>
            <a:ext cx="6175376" cy="46465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447800" y="5367339"/>
            <a:ext cx="6172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3"/>
          <p:cNvSpPr>
            <a:spLocks noGrp="1"/>
          </p:cNvSpPr>
          <p:nvPr>
            <p:ph type="dt" sz="half" idx="10"/>
          </p:nvPr>
        </p:nvSpPr>
        <p:spPr/>
        <p:txBody>
          <a:bodyPr/>
          <a:lstStyle>
            <a:lvl1pPr>
              <a:defRPr/>
            </a:lvl1pPr>
          </a:lstStyle>
          <a:p>
            <a:fld id="{805D0DCE-80FF-451D-9AB6-1161A9DADC9E}" type="datetimeFigureOut">
              <a:rPr lang="en-US" smtClean="0"/>
              <a:t>7/23/2019</a:t>
            </a:fld>
            <a:endParaRPr lang="en-US"/>
          </a:p>
        </p:txBody>
      </p:sp>
      <p:sp>
        <p:nvSpPr>
          <p:cNvPr id="9" name="Footer Placeholder 4"/>
          <p:cNvSpPr>
            <a:spLocks noGrp="1"/>
          </p:cNvSpPr>
          <p:nvPr>
            <p:ph type="ftr" sz="quarter" idx="11"/>
          </p:nvPr>
        </p:nvSpPr>
        <p:spPr/>
        <p:txBody>
          <a:bodyPr/>
          <a:lstStyle>
            <a:lvl1pPr>
              <a:defRPr/>
            </a:lvl1pPr>
          </a:lstStyle>
          <a:p>
            <a:endParaRPr lang="en-US"/>
          </a:p>
        </p:txBody>
      </p:sp>
      <p:sp>
        <p:nvSpPr>
          <p:cNvPr id="10" name="Slide Number Placeholder 5"/>
          <p:cNvSpPr>
            <a:spLocks noGrp="1"/>
          </p:cNvSpPr>
          <p:nvPr>
            <p:ph type="sldNum" sz="quarter" idx="12"/>
          </p:nvPr>
        </p:nvSpPr>
        <p:spPr/>
        <p:txBody>
          <a:bodyPr/>
          <a:lstStyle>
            <a:lvl1pPr>
              <a:defRPr/>
            </a:lvl1pPr>
          </a:lstStyle>
          <a:p>
            <a:fld id="{D8CB0157-777A-4DF8-8AEB-B7EFA51B6B2B}" type="slidenum">
              <a:rPr lang="en-US" smtClean="0"/>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rot="10800000" flipH="1">
            <a:off x="457200" y="1143000"/>
            <a:ext cx="8229600" cy="5105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805D0DCE-80FF-451D-9AB6-1161A9DADC9E}" type="datetimeFigureOut">
              <a:rPr lang="en-US" smtClean="0"/>
              <a:t>7/23/2019</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D8CB0157-777A-4DF8-8AEB-B7EFA51B6B2B}" type="slidenum">
              <a:rPr lang="en-US" smtClean="0"/>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4" name="Picture 8" descr="all three"/>
          <p:cNvPicPr>
            <a:picLocks noChangeAspect="1" noChangeArrowheads="1"/>
          </p:cNvPicPr>
          <p:nvPr/>
        </p:nvPicPr>
        <p:blipFill>
          <a:blip r:embed="rId2" cstate="print"/>
          <a:srcRect l="-49" t="33333" r="54099" b="2"/>
          <a:stretch>
            <a:fillRect/>
          </a:stretch>
        </p:blipFill>
        <p:spPr bwMode="auto">
          <a:xfrm>
            <a:off x="0" y="0"/>
            <a:ext cx="1828800" cy="6172200"/>
          </a:xfrm>
          <a:prstGeom prst="rect">
            <a:avLst/>
          </a:prstGeom>
          <a:noFill/>
          <a:ln w="9525">
            <a:noFill/>
            <a:miter lim="800000"/>
            <a:headEnd/>
            <a:tailEnd/>
          </a:ln>
        </p:spPr>
      </p:pic>
      <p:pic>
        <p:nvPicPr>
          <p:cNvPr id="5" name="Picture 9" descr="HCL Logo"/>
          <p:cNvPicPr>
            <a:picLocks noChangeAspect="1" noChangeArrowheads="1"/>
          </p:cNvPicPr>
          <p:nvPr/>
        </p:nvPicPr>
        <p:blipFill>
          <a:blip r:embed="rId3" cstate="print"/>
          <a:srcRect/>
          <a:stretch>
            <a:fillRect/>
          </a:stretch>
        </p:blipFill>
        <p:spPr bwMode="auto">
          <a:xfrm>
            <a:off x="6553200" y="6400800"/>
            <a:ext cx="1600200" cy="258763"/>
          </a:xfrm>
          <a:prstGeom prst="rect">
            <a:avLst/>
          </a:prstGeom>
          <a:noFill/>
          <a:ln w="9525">
            <a:noFill/>
            <a:miter lim="800000"/>
            <a:headEnd/>
            <a:tailEnd/>
          </a:ln>
        </p:spPr>
      </p:pic>
      <p:sp>
        <p:nvSpPr>
          <p:cNvPr id="2" name="Vertical Title 1"/>
          <p:cNvSpPr>
            <a:spLocks noGrp="1"/>
          </p:cNvSpPr>
          <p:nvPr>
            <p:ph type="title" orient="vert"/>
          </p:nvPr>
        </p:nvSpPr>
        <p:spPr>
          <a:xfrm flipV="1">
            <a:off x="381000" y="274640"/>
            <a:ext cx="9906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flipV="1">
            <a:off x="1828800" y="274640"/>
            <a:ext cx="69342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3"/>
          <p:cNvSpPr>
            <a:spLocks noGrp="1"/>
          </p:cNvSpPr>
          <p:nvPr>
            <p:ph type="dt" sz="half" idx="10"/>
          </p:nvPr>
        </p:nvSpPr>
        <p:spPr/>
        <p:txBody>
          <a:bodyPr/>
          <a:lstStyle>
            <a:lvl1pPr>
              <a:defRPr/>
            </a:lvl1pPr>
          </a:lstStyle>
          <a:p>
            <a:fld id="{805D0DCE-80FF-451D-9AB6-1161A9DADC9E}" type="datetimeFigureOut">
              <a:rPr lang="en-US" smtClean="0"/>
              <a:t>7/23/2019</a:t>
            </a:fld>
            <a:endParaRPr lang="en-US"/>
          </a:p>
        </p:txBody>
      </p:sp>
      <p:sp>
        <p:nvSpPr>
          <p:cNvPr id="7" name="Footer Placeholder 4"/>
          <p:cNvSpPr>
            <a:spLocks noGrp="1"/>
          </p:cNvSpPr>
          <p:nvPr>
            <p:ph type="ftr" sz="quarter" idx="11"/>
          </p:nvPr>
        </p:nvSpPr>
        <p:spPr/>
        <p:txBody>
          <a:bodyPr/>
          <a:lstStyle>
            <a:lvl1pPr>
              <a:defRPr/>
            </a:lvl1pPr>
          </a:lstStyle>
          <a:p>
            <a:endParaRPr lang="en-US"/>
          </a:p>
        </p:txBody>
      </p:sp>
      <p:sp>
        <p:nvSpPr>
          <p:cNvPr id="8" name="Slide Number Placeholder 5"/>
          <p:cNvSpPr>
            <a:spLocks noGrp="1"/>
          </p:cNvSpPr>
          <p:nvPr>
            <p:ph type="sldNum" sz="quarter" idx="12"/>
          </p:nvPr>
        </p:nvSpPr>
        <p:spPr/>
        <p:txBody>
          <a:bodyPr/>
          <a:lstStyle>
            <a:lvl1pPr>
              <a:defRPr/>
            </a:lvl1pPr>
          </a:lstStyle>
          <a:p>
            <a:fld id="{D8CB0157-777A-4DF8-8AEB-B7EFA51B6B2B}"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4" name="Group 8"/>
          <p:cNvGrpSpPr>
            <a:grpSpLocks/>
          </p:cNvGrpSpPr>
          <p:nvPr/>
        </p:nvGrpSpPr>
        <p:grpSpPr bwMode="auto">
          <a:xfrm>
            <a:off x="0" y="-76200"/>
            <a:ext cx="9144000" cy="4038600"/>
            <a:chOff x="0" y="-76200"/>
            <a:chExt cx="9144000" cy="4038600"/>
          </a:xfrm>
        </p:grpSpPr>
        <p:pic>
          <p:nvPicPr>
            <p:cNvPr id="5" name="Picture 9" descr="all three"/>
            <p:cNvPicPr>
              <a:picLocks noChangeAspect="1" noChangeArrowheads="1"/>
            </p:cNvPicPr>
            <p:nvPr userDrawn="1"/>
          </p:nvPicPr>
          <p:blipFill>
            <a:blip r:embed="rId2" cstate="print"/>
            <a:srcRect t="71330" b="-49"/>
            <a:stretch>
              <a:fillRect/>
            </a:stretch>
          </p:blipFill>
          <p:spPr bwMode="auto">
            <a:xfrm>
              <a:off x="0" y="2819400"/>
              <a:ext cx="9144000" cy="1143000"/>
            </a:xfrm>
            <a:prstGeom prst="rect">
              <a:avLst/>
            </a:prstGeom>
            <a:noFill/>
            <a:ln w="9525">
              <a:noFill/>
              <a:miter lim="800000"/>
              <a:headEnd/>
              <a:tailEnd/>
            </a:ln>
          </p:spPr>
        </p:pic>
        <p:sp>
          <p:nvSpPr>
            <p:cNvPr id="6" name="Rectangle 5"/>
            <p:cNvSpPr/>
            <p:nvPr userDrawn="1"/>
          </p:nvSpPr>
          <p:spPr>
            <a:xfrm>
              <a:off x="0" y="-76200"/>
              <a:ext cx="9144000" cy="3657600"/>
            </a:xfrm>
            <a:prstGeom prst="rect">
              <a:avLst/>
            </a:prstGeom>
            <a:solidFill>
              <a:srgbClr val="77B9F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grpSp>
      <p:sp>
        <p:nvSpPr>
          <p:cNvPr id="2" name="Title 1"/>
          <p:cNvSpPr>
            <a:spLocks noGrp="1"/>
          </p:cNvSpPr>
          <p:nvPr>
            <p:ph type="title"/>
          </p:nvPr>
        </p:nvSpPr>
        <p:spPr>
          <a:xfrm>
            <a:off x="762000" y="3810000"/>
            <a:ext cx="7772400" cy="1362075"/>
          </a:xfrm>
        </p:spPr>
        <p:txBody>
          <a:bodyPr anchor="t"/>
          <a:lstStyle>
            <a:lvl1pPr algn="l">
              <a:defRPr sz="4000" b="1" cap="all">
                <a:solidFill>
                  <a:schemeClr val="accent1"/>
                </a:solidFill>
              </a:defRPr>
            </a:lvl1pPr>
          </a:lstStyle>
          <a:p>
            <a:r>
              <a:rPr lang="en-US"/>
              <a:t>Click to edit Master title style</a:t>
            </a:r>
          </a:p>
        </p:txBody>
      </p:sp>
      <p:sp>
        <p:nvSpPr>
          <p:cNvPr id="3" name="Text Placeholder 2"/>
          <p:cNvSpPr>
            <a:spLocks noGrp="1"/>
          </p:cNvSpPr>
          <p:nvPr>
            <p:ph type="body" idx="1"/>
          </p:nvPr>
        </p:nvSpPr>
        <p:spPr>
          <a:xfrm>
            <a:off x="685800" y="2133600"/>
            <a:ext cx="7772400" cy="1500187"/>
          </a:xfrm>
        </p:spPr>
        <p:txBody>
          <a:bodyPr anchor="b"/>
          <a:lstStyle>
            <a:lvl1pPr marL="0" indent="0">
              <a:buNone/>
              <a:defRPr sz="20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3"/>
          <p:cNvSpPr>
            <a:spLocks noGrp="1"/>
          </p:cNvSpPr>
          <p:nvPr>
            <p:ph type="dt" sz="half" idx="10"/>
          </p:nvPr>
        </p:nvSpPr>
        <p:spPr/>
        <p:txBody>
          <a:bodyPr/>
          <a:lstStyle>
            <a:lvl1pPr>
              <a:defRPr/>
            </a:lvl1pPr>
          </a:lstStyle>
          <a:p>
            <a:fld id="{805D0DCE-80FF-451D-9AB6-1161A9DADC9E}" type="datetimeFigureOut">
              <a:rPr lang="en-US" smtClean="0"/>
              <a:t>7/23/2019</a:t>
            </a:fld>
            <a:endParaRPr lang="en-US"/>
          </a:p>
        </p:txBody>
      </p:sp>
      <p:sp>
        <p:nvSpPr>
          <p:cNvPr id="8" name="Footer Placeholder 4"/>
          <p:cNvSpPr>
            <a:spLocks noGrp="1"/>
          </p:cNvSpPr>
          <p:nvPr>
            <p:ph type="ftr" sz="quarter" idx="11"/>
          </p:nvPr>
        </p:nvSpPr>
        <p:spPr/>
        <p:txBody>
          <a:bodyPr/>
          <a:lstStyle>
            <a:lvl1pPr>
              <a:defRPr/>
            </a:lvl1pPr>
          </a:lstStyle>
          <a:p>
            <a:endParaRPr lang="en-US"/>
          </a:p>
        </p:txBody>
      </p:sp>
      <p:sp>
        <p:nvSpPr>
          <p:cNvPr id="9" name="Slide Number Placeholder 5"/>
          <p:cNvSpPr>
            <a:spLocks noGrp="1"/>
          </p:cNvSpPr>
          <p:nvPr>
            <p:ph type="sldNum" sz="quarter" idx="12"/>
          </p:nvPr>
        </p:nvSpPr>
        <p:spPr/>
        <p:txBody>
          <a:bodyPr/>
          <a:lstStyle>
            <a:lvl1pPr>
              <a:defRPr/>
            </a:lvl1pPr>
          </a:lstStyle>
          <a:p>
            <a:fld id="{D8CB0157-777A-4DF8-8AEB-B7EFA51B6B2B}"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fld id="{805D0DCE-80FF-451D-9AB6-1161A9DADC9E}" type="datetimeFigureOut">
              <a:rPr lang="en-US" smtClean="0"/>
              <a:t>7/23/2019</a:t>
            </a:fld>
            <a:endParaRPr lang="en-US"/>
          </a:p>
        </p:txBody>
      </p:sp>
      <p:sp>
        <p:nvSpPr>
          <p:cNvPr id="6" name="Footer Placeholder 4"/>
          <p:cNvSpPr>
            <a:spLocks noGrp="1"/>
          </p:cNvSpPr>
          <p:nvPr>
            <p:ph type="ftr" sz="quarter" idx="11"/>
          </p:nvPr>
        </p:nvSpPr>
        <p:spPr/>
        <p:txBody>
          <a:bodyPr/>
          <a:lstStyle>
            <a:lvl1pPr>
              <a:defRPr/>
            </a:lvl1pPr>
          </a:lstStyle>
          <a:p>
            <a:endParaRPr lang="en-US"/>
          </a:p>
        </p:txBody>
      </p:sp>
      <p:sp>
        <p:nvSpPr>
          <p:cNvPr id="7" name="Slide Number Placeholder 5"/>
          <p:cNvSpPr>
            <a:spLocks noGrp="1"/>
          </p:cNvSpPr>
          <p:nvPr>
            <p:ph type="sldNum" sz="quarter" idx="12"/>
          </p:nvPr>
        </p:nvSpPr>
        <p:spPr/>
        <p:txBody>
          <a:bodyPr/>
          <a:lstStyle>
            <a:lvl1pPr>
              <a:defRPr/>
            </a:lvl1pPr>
          </a:lstStyle>
          <a:p>
            <a:fld id="{D8CB0157-777A-4DF8-8AEB-B7EFA51B6B2B}"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066800"/>
            <a:ext cx="4040188" cy="639762"/>
          </a:xfrm>
        </p:spPr>
        <p:style>
          <a:lnRef idx="3">
            <a:schemeClr val="lt1"/>
          </a:lnRef>
          <a:fillRef idx="1">
            <a:schemeClr val="accent1"/>
          </a:fillRef>
          <a:effectRef idx="1">
            <a:schemeClr val="accent1"/>
          </a:effectRef>
          <a:fontRef idx="none"/>
        </p:style>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752600"/>
            <a:ext cx="4040188" cy="4373563"/>
          </a:xfrm>
        </p:spPr>
        <p:style>
          <a:lnRef idx="2">
            <a:schemeClr val="accent1"/>
          </a:lnRef>
          <a:fillRef idx="1">
            <a:schemeClr val="lt1"/>
          </a:fillRef>
          <a:effectRef idx="0">
            <a:schemeClr val="accent1"/>
          </a:effectRef>
          <a:fontRef idx="none"/>
        </p:style>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066800"/>
            <a:ext cx="4041775" cy="639762"/>
          </a:xfrm>
        </p:spPr>
        <p:style>
          <a:lnRef idx="3">
            <a:schemeClr val="lt1"/>
          </a:lnRef>
          <a:fillRef idx="1">
            <a:schemeClr val="accent3"/>
          </a:fillRef>
          <a:effectRef idx="1">
            <a:schemeClr val="accent3"/>
          </a:effectRef>
          <a:fontRef idx="none"/>
        </p:style>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1752600"/>
            <a:ext cx="4041775" cy="4373563"/>
          </a:xfrm>
        </p:spPr>
        <p:style>
          <a:lnRef idx="2">
            <a:schemeClr val="accent3"/>
          </a:lnRef>
          <a:fillRef idx="1">
            <a:schemeClr val="lt1"/>
          </a:fillRef>
          <a:effectRef idx="0">
            <a:schemeClr val="accent3"/>
          </a:effectRef>
          <a:fontRef idx="none"/>
        </p:style>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lvl1pPr>
              <a:defRPr/>
            </a:lvl1pPr>
          </a:lstStyle>
          <a:p>
            <a:fld id="{805D0DCE-80FF-451D-9AB6-1161A9DADC9E}" type="datetimeFigureOut">
              <a:rPr lang="en-US" smtClean="0"/>
              <a:t>7/23/2019</a:t>
            </a:fld>
            <a:endParaRPr lang="en-US"/>
          </a:p>
        </p:txBody>
      </p:sp>
      <p:sp>
        <p:nvSpPr>
          <p:cNvPr id="8" name="Footer Placeholder 4"/>
          <p:cNvSpPr>
            <a:spLocks noGrp="1"/>
          </p:cNvSpPr>
          <p:nvPr>
            <p:ph type="ftr" sz="quarter" idx="11"/>
          </p:nvPr>
        </p:nvSpPr>
        <p:spPr/>
        <p:txBody>
          <a:bodyPr/>
          <a:lstStyle>
            <a:lvl1pPr>
              <a:defRPr/>
            </a:lvl1pPr>
          </a:lstStyle>
          <a:p>
            <a:endParaRPr lang="en-US"/>
          </a:p>
        </p:txBody>
      </p:sp>
      <p:sp>
        <p:nvSpPr>
          <p:cNvPr id="9" name="Slide Number Placeholder 5"/>
          <p:cNvSpPr>
            <a:spLocks noGrp="1"/>
          </p:cNvSpPr>
          <p:nvPr>
            <p:ph type="sldNum" sz="quarter" idx="12"/>
          </p:nvPr>
        </p:nvSpPr>
        <p:spPr/>
        <p:txBody>
          <a:bodyPr/>
          <a:lstStyle>
            <a:lvl1pPr>
              <a:defRPr/>
            </a:lvl1pPr>
          </a:lstStyle>
          <a:p>
            <a:fld id="{D8CB0157-777A-4DF8-8AEB-B7EFA51B6B2B}"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fld id="{805D0DCE-80FF-451D-9AB6-1161A9DADC9E}" type="datetimeFigureOut">
              <a:rPr lang="en-US" smtClean="0"/>
              <a:t>7/23/2019</a:t>
            </a:fld>
            <a:endParaRPr lang="en-US"/>
          </a:p>
        </p:txBody>
      </p:sp>
      <p:sp>
        <p:nvSpPr>
          <p:cNvPr id="4" name="Footer Placeholder 4"/>
          <p:cNvSpPr>
            <a:spLocks noGrp="1"/>
          </p:cNvSpPr>
          <p:nvPr>
            <p:ph type="ftr" sz="quarter" idx="11"/>
          </p:nvPr>
        </p:nvSpPr>
        <p:spPr/>
        <p:txBody>
          <a:bodyPr/>
          <a:lstStyle>
            <a:lvl1pPr>
              <a:defRPr/>
            </a:lvl1pPr>
          </a:lstStyle>
          <a:p>
            <a:endParaRPr lang="en-US"/>
          </a:p>
        </p:txBody>
      </p:sp>
      <p:sp>
        <p:nvSpPr>
          <p:cNvPr id="5" name="Slide Number Placeholder 5"/>
          <p:cNvSpPr>
            <a:spLocks noGrp="1"/>
          </p:cNvSpPr>
          <p:nvPr>
            <p:ph type="sldNum" sz="quarter" idx="12"/>
          </p:nvPr>
        </p:nvSpPr>
        <p:spPr/>
        <p:txBody>
          <a:bodyPr/>
          <a:lstStyle>
            <a:lvl1pPr>
              <a:defRPr/>
            </a:lvl1pPr>
          </a:lstStyle>
          <a:p>
            <a:fld id="{D8CB0157-777A-4DF8-8AEB-B7EFA51B6B2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805D0DCE-80FF-451D-9AB6-1161A9DADC9E}" type="datetimeFigureOut">
              <a:rPr lang="en-US" smtClean="0"/>
              <a:t>7/23/2019</a:t>
            </a:fld>
            <a:endParaRPr lang="en-US"/>
          </a:p>
        </p:txBody>
      </p:sp>
      <p:sp>
        <p:nvSpPr>
          <p:cNvPr id="3" name="Footer Placeholder 4"/>
          <p:cNvSpPr>
            <a:spLocks noGrp="1"/>
          </p:cNvSpPr>
          <p:nvPr>
            <p:ph type="ftr" sz="quarter" idx="11"/>
          </p:nvPr>
        </p:nvSpPr>
        <p:spPr/>
        <p:txBody>
          <a:bodyPr/>
          <a:lstStyle>
            <a:lvl1pPr>
              <a:defRPr/>
            </a:lvl1pPr>
          </a:lstStyle>
          <a:p>
            <a:endParaRPr lang="en-US"/>
          </a:p>
        </p:txBody>
      </p:sp>
      <p:sp>
        <p:nvSpPr>
          <p:cNvPr id="4" name="Slide Number Placeholder 5"/>
          <p:cNvSpPr>
            <a:spLocks noGrp="1"/>
          </p:cNvSpPr>
          <p:nvPr>
            <p:ph type="sldNum" sz="quarter" idx="12"/>
          </p:nvPr>
        </p:nvSpPr>
        <p:spPr/>
        <p:txBody>
          <a:bodyPr/>
          <a:lstStyle>
            <a:lvl1pPr>
              <a:defRPr/>
            </a:lvl1pPr>
          </a:lstStyle>
          <a:p>
            <a:fld id="{D8CB0157-777A-4DF8-8AEB-B7EFA51B6B2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fld id="{805D0DCE-80FF-451D-9AB6-1161A9DADC9E}" type="datetimeFigureOut">
              <a:rPr lang="en-US" smtClean="0"/>
              <a:t>7/23/2019</a:t>
            </a:fld>
            <a:endParaRPr lang="en-US"/>
          </a:p>
        </p:txBody>
      </p:sp>
      <p:sp>
        <p:nvSpPr>
          <p:cNvPr id="6" name="Footer Placeholder 4"/>
          <p:cNvSpPr>
            <a:spLocks noGrp="1"/>
          </p:cNvSpPr>
          <p:nvPr>
            <p:ph type="ftr" sz="quarter" idx="11"/>
          </p:nvPr>
        </p:nvSpPr>
        <p:spPr/>
        <p:txBody>
          <a:bodyPr/>
          <a:lstStyle>
            <a:lvl1pPr>
              <a:defRPr/>
            </a:lvl1pPr>
          </a:lstStyle>
          <a:p>
            <a:endParaRPr lang="en-US"/>
          </a:p>
        </p:txBody>
      </p:sp>
      <p:sp>
        <p:nvSpPr>
          <p:cNvPr id="7" name="Slide Number Placeholder 5"/>
          <p:cNvSpPr>
            <a:spLocks noGrp="1"/>
          </p:cNvSpPr>
          <p:nvPr>
            <p:ph type="sldNum" sz="quarter" idx="12"/>
          </p:nvPr>
        </p:nvSpPr>
        <p:spPr/>
        <p:txBody>
          <a:bodyPr/>
          <a:lstStyle>
            <a:lvl1pPr>
              <a:defRPr/>
            </a:lvl1pPr>
          </a:lstStyle>
          <a:p>
            <a:fld id="{D8CB0157-777A-4DF8-8AEB-B7EFA51B6B2B}"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fld id="{805D0DCE-80FF-451D-9AB6-1161A9DADC9E}" type="datetimeFigureOut">
              <a:rPr lang="en-US" smtClean="0"/>
              <a:t>7/23/2019</a:t>
            </a:fld>
            <a:endParaRPr lang="en-US"/>
          </a:p>
        </p:txBody>
      </p:sp>
      <p:sp>
        <p:nvSpPr>
          <p:cNvPr id="6" name="Footer Placeholder 4"/>
          <p:cNvSpPr>
            <a:spLocks noGrp="1"/>
          </p:cNvSpPr>
          <p:nvPr>
            <p:ph type="ftr" sz="quarter" idx="11"/>
          </p:nvPr>
        </p:nvSpPr>
        <p:spPr/>
        <p:txBody>
          <a:bodyPr/>
          <a:lstStyle>
            <a:lvl1pPr>
              <a:defRPr/>
            </a:lvl1pPr>
          </a:lstStyle>
          <a:p>
            <a:endParaRPr lang="en-US"/>
          </a:p>
        </p:txBody>
      </p:sp>
      <p:sp>
        <p:nvSpPr>
          <p:cNvPr id="7" name="Slide Number Placeholder 5"/>
          <p:cNvSpPr>
            <a:spLocks noGrp="1"/>
          </p:cNvSpPr>
          <p:nvPr>
            <p:ph type="sldNum" sz="quarter" idx="12"/>
          </p:nvPr>
        </p:nvSpPr>
        <p:spPr/>
        <p:txBody>
          <a:bodyPr/>
          <a:lstStyle>
            <a:lvl1pPr>
              <a:defRPr/>
            </a:lvl1pPr>
          </a:lstStyle>
          <a:p>
            <a:fld id="{D8CB0157-777A-4DF8-8AEB-B7EFA51B6B2B}"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26" name="Picture 7" descr="all three"/>
          <p:cNvPicPr>
            <a:picLocks noChangeAspect="1" noChangeArrowheads="1"/>
          </p:cNvPicPr>
          <p:nvPr/>
        </p:nvPicPr>
        <p:blipFill>
          <a:blip r:embed="rId13" cstate="print"/>
          <a:srcRect t="71330" b="-49"/>
          <a:stretch>
            <a:fillRect/>
          </a:stretch>
        </p:blipFill>
        <p:spPr bwMode="auto">
          <a:xfrm>
            <a:off x="0" y="0"/>
            <a:ext cx="9144000" cy="1143000"/>
          </a:xfrm>
          <a:prstGeom prst="rect">
            <a:avLst/>
          </a:prstGeom>
          <a:noFill/>
          <a:ln w="9525">
            <a:noFill/>
            <a:miter lim="800000"/>
            <a:headEnd/>
            <a:tailEnd/>
          </a:ln>
        </p:spPr>
      </p:pic>
      <p:sp>
        <p:nvSpPr>
          <p:cNvPr id="1027" name="Text Placeholder 2"/>
          <p:cNvSpPr>
            <a:spLocks noGrp="1"/>
          </p:cNvSpPr>
          <p:nvPr>
            <p:ph type="body" idx="1"/>
          </p:nvPr>
        </p:nvSpPr>
        <p:spPr bwMode="auto">
          <a:xfrm>
            <a:off x="457200" y="1143000"/>
            <a:ext cx="8229600" cy="5105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Title Placeholder 1"/>
          <p:cNvSpPr>
            <a:spLocks noGrp="1"/>
          </p:cNvSpPr>
          <p:nvPr>
            <p:ph type="title"/>
          </p:nvPr>
        </p:nvSpPr>
        <p:spPr bwMode="auto">
          <a:xfrm>
            <a:off x="457200" y="0"/>
            <a:ext cx="822960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2"/>
                </a:solidFill>
                <a:latin typeface="+mn-lt"/>
              </a:defRPr>
            </a:lvl1pPr>
          </a:lstStyle>
          <a:p>
            <a:fld id="{805D0DCE-80FF-451D-9AB6-1161A9DADC9E}" type="datetimeFigureOut">
              <a:rPr lang="en-US" smtClean="0"/>
              <a:t>7/23/2019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2"/>
                </a:solidFill>
                <a:latin typeface="+mn-lt"/>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2"/>
                </a:solidFill>
                <a:latin typeface="+mn-lt"/>
              </a:defRPr>
            </a:lvl1pPr>
          </a:lstStyle>
          <a:p>
            <a:fld id="{D8CB0157-777A-4DF8-8AEB-B7EFA51B6B2B}" type="slidenum">
              <a:rPr lang="en-US" smtClean="0"/>
              <a:t>‹#›</a:t>
            </a:fld>
            <a:endParaRPr lang="en-US"/>
          </a:p>
        </p:txBody>
      </p:sp>
      <p:pic>
        <p:nvPicPr>
          <p:cNvPr id="1032" name="Picture 8" descr="HCL Logo"/>
          <p:cNvPicPr>
            <a:picLocks noChangeAspect="1" noChangeArrowheads="1"/>
          </p:cNvPicPr>
          <p:nvPr/>
        </p:nvPicPr>
        <p:blipFill>
          <a:blip r:embed="rId14" cstate="print"/>
          <a:srcRect/>
          <a:stretch>
            <a:fillRect/>
          </a:stretch>
        </p:blipFill>
        <p:spPr bwMode="auto">
          <a:xfrm>
            <a:off x="3771900" y="6400800"/>
            <a:ext cx="1600200" cy="258763"/>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l" rtl="0" eaLnBrk="1" fontAlgn="base" hangingPunct="1">
        <a:spcBef>
          <a:spcPct val="0"/>
        </a:spcBef>
        <a:spcAft>
          <a:spcPct val="0"/>
        </a:spcAft>
        <a:defRPr sz="3200" kern="1200">
          <a:solidFill>
            <a:schemeClr val="bg1"/>
          </a:solidFill>
          <a:latin typeface="+mj-lt"/>
          <a:ea typeface="+mj-ea"/>
          <a:cs typeface="+mj-cs"/>
        </a:defRPr>
      </a:lvl1pPr>
      <a:lvl2pPr algn="l" rtl="0" eaLnBrk="1" fontAlgn="base" hangingPunct="1">
        <a:spcBef>
          <a:spcPct val="0"/>
        </a:spcBef>
        <a:spcAft>
          <a:spcPct val="0"/>
        </a:spcAft>
        <a:defRPr sz="3200">
          <a:solidFill>
            <a:schemeClr val="bg1"/>
          </a:solidFill>
          <a:latin typeface="Calibri" pitchFamily="34" charset="0"/>
        </a:defRPr>
      </a:lvl2pPr>
      <a:lvl3pPr algn="l" rtl="0" eaLnBrk="1" fontAlgn="base" hangingPunct="1">
        <a:spcBef>
          <a:spcPct val="0"/>
        </a:spcBef>
        <a:spcAft>
          <a:spcPct val="0"/>
        </a:spcAft>
        <a:defRPr sz="3200">
          <a:solidFill>
            <a:schemeClr val="bg1"/>
          </a:solidFill>
          <a:latin typeface="Calibri" pitchFamily="34" charset="0"/>
        </a:defRPr>
      </a:lvl3pPr>
      <a:lvl4pPr algn="l" rtl="0" eaLnBrk="1" fontAlgn="base" hangingPunct="1">
        <a:spcBef>
          <a:spcPct val="0"/>
        </a:spcBef>
        <a:spcAft>
          <a:spcPct val="0"/>
        </a:spcAft>
        <a:defRPr sz="3200">
          <a:solidFill>
            <a:schemeClr val="bg1"/>
          </a:solidFill>
          <a:latin typeface="Calibri" pitchFamily="34" charset="0"/>
        </a:defRPr>
      </a:lvl4pPr>
      <a:lvl5pPr algn="l" rtl="0" eaLnBrk="1" fontAlgn="base" hangingPunct="1">
        <a:spcBef>
          <a:spcPct val="0"/>
        </a:spcBef>
        <a:spcAft>
          <a:spcPct val="0"/>
        </a:spcAft>
        <a:defRPr sz="3200">
          <a:solidFill>
            <a:schemeClr val="bg1"/>
          </a:solidFill>
          <a:latin typeface="Calibri" pitchFamily="34" charset="0"/>
        </a:defRPr>
      </a:lvl5pPr>
      <a:lvl6pPr marL="457200" algn="l" rtl="0" eaLnBrk="1" fontAlgn="base" hangingPunct="1">
        <a:spcBef>
          <a:spcPct val="0"/>
        </a:spcBef>
        <a:spcAft>
          <a:spcPct val="0"/>
        </a:spcAft>
        <a:defRPr sz="3600">
          <a:solidFill>
            <a:schemeClr val="bg1"/>
          </a:solidFill>
          <a:latin typeface="Calibri" pitchFamily="34" charset="0"/>
        </a:defRPr>
      </a:lvl6pPr>
      <a:lvl7pPr marL="914400" algn="l" rtl="0" eaLnBrk="1" fontAlgn="base" hangingPunct="1">
        <a:spcBef>
          <a:spcPct val="0"/>
        </a:spcBef>
        <a:spcAft>
          <a:spcPct val="0"/>
        </a:spcAft>
        <a:defRPr sz="3600">
          <a:solidFill>
            <a:schemeClr val="bg1"/>
          </a:solidFill>
          <a:latin typeface="Calibri" pitchFamily="34" charset="0"/>
        </a:defRPr>
      </a:lvl7pPr>
      <a:lvl8pPr marL="1371600" algn="l" rtl="0" eaLnBrk="1" fontAlgn="base" hangingPunct="1">
        <a:spcBef>
          <a:spcPct val="0"/>
        </a:spcBef>
        <a:spcAft>
          <a:spcPct val="0"/>
        </a:spcAft>
        <a:defRPr sz="3600">
          <a:solidFill>
            <a:schemeClr val="bg1"/>
          </a:solidFill>
          <a:latin typeface="Calibri" pitchFamily="34" charset="0"/>
        </a:defRPr>
      </a:lvl8pPr>
      <a:lvl9pPr marL="1828800" algn="l" rtl="0" eaLnBrk="1" fontAlgn="base" hangingPunct="1">
        <a:spcBef>
          <a:spcPct val="0"/>
        </a:spcBef>
        <a:spcAft>
          <a:spcPct val="0"/>
        </a:spcAft>
        <a:defRPr sz="3600">
          <a:solidFill>
            <a:schemeClr val="bg1"/>
          </a:solidFill>
          <a:latin typeface="Calibri" pitchFamily="34" charset="0"/>
        </a:defRPr>
      </a:lvl9pPr>
    </p:titleStyle>
    <p:bodyStyle>
      <a:lvl1pPr marL="342900" indent="-342900" algn="l" rtl="0" eaLnBrk="1" fontAlgn="base" hangingPunct="1">
        <a:spcBef>
          <a:spcPct val="20000"/>
        </a:spcBef>
        <a:spcAft>
          <a:spcPct val="0"/>
        </a:spcAft>
        <a:buClr>
          <a:schemeClr val="accent1"/>
        </a:buClr>
        <a:buFont typeface="Arial" charset="0"/>
        <a:buChar char="•"/>
        <a:defRPr sz="2800" kern="1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1"/>
        </a:buClr>
        <a:buFont typeface="Arial" charset="0"/>
        <a:buChar char="–"/>
        <a:defRPr sz="2400" kern="1200">
          <a:solidFill>
            <a:schemeClr val="tx1"/>
          </a:solidFill>
          <a:latin typeface="+mn-lt"/>
          <a:ea typeface="+mn-ea"/>
          <a:cs typeface="+mn-cs"/>
        </a:defRPr>
      </a:lvl2pPr>
      <a:lvl3pPr marL="1143000" indent="-228600" algn="l" rtl="0" eaLnBrk="1" fontAlgn="base" hangingPunct="1">
        <a:spcBef>
          <a:spcPct val="20000"/>
        </a:spcBef>
        <a:spcAft>
          <a:spcPct val="0"/>
        </a:spcAft>
        <a:buClr>
          <a:schemeClr val="accent1"/>
        </a:buClr>
        <a:buFont typeface="Arial" charset="0"/>
        <a:buChar char="•"/>
        <a:defRPr sz="2000" kern="1200">
          <a:solidFill>
            <a:schemeClr val="tx1"/>
          </a:solidFill>
          <a:latin typeface="+mn-lt"/>
          <a:ea typeface="+mn-ea"/>
          <a:cs typeface="+mn-cs"/>
        </a:defRPr>
      </a:lvl3pPr>
      <a:lvl4pPr marL="1600200" indent="-228600" algn="l" rtl="0" eaLnBrk="1" fontAlgn="base" hangingPunct="1">
        <a:spcBef>
          <a:spcPct val="20000"/>
        </a:spcBef>
        <a:spcAft>
          <a:spcPct val="0"/>
        </a:spcAft>
        <a:buClr>
          <a:schemeClr val="accent1"/>
        </a:buClr>
        <a:buFont typeface="Arial" charset="0"/>
        <a:buChar char="•"/>
        <a:defRPr kern="1200">
          <a:solidFill>
            <a:schemeClr val="tx1"/>
          </a:solidFill>
          <a:latin typeface="+mn-lt"/>
          <a:ea typeface="+mn-ea"/>
          <a:cs typeface="+mn-cs"/>
        </a:defRPr>
      </a:lvl4pPr>
      <a:lvl5pPr marL="2057400" indent="-228600" algn="l" rtl="0" eaLnBrk="1" fontAlgn="base" hangingPunct="1">
        <a:spcBef>
          <a:spcPct val="20000"/>
        </a:spcBef>
        <a:spcAft>
          <a:spcPct val="0"/>
        </a:spcAft>
        <a:buClr>
          <a:schemeClr val="accent1"/>
        </a:buClr>
        <a:buFont typeface="Arial" charset="0"/>
        <a:buChar char="»"/>
        <a:defRPr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26" name="Picture 7" descr="all three"/>
          <p:cNvPicPr>
            <a:picLocks noChangeAspect="1" noChangeArrowheads="1"/>
          </p:cNvPicPr>
          <p:nvPr/>
        </p:nvPicPr>
        <p:blipFill>
          <a:blip r:embed="rId13" cstate="print"/>
          <a:srcRect t="71330" b="-49"/>
          <a:stretch>
            <a:fillRect/>
          </a:stretch>
        </p:blipFill>
        <p:spPr bwMode="auto">
          <a:xfrm>
            <a:off x="0" y="0"/>
            <a:ext cx="9144000" cy="1143000"/>
          </a:xfrm>
          <a:prstGeom prst="rect">
            <a:avLst/>
          </a:prstGeom>
          <a:noFill/>
          <a:ln w="9525">
            <a:noFill/>
            <a:miter lim="800000"/>
            <a:headEnd/>
            <a:tailEnd/>
          </a:ln>
        </p:spPr>
      </p:pic>
      <p:sp>
        <p:nvSpPr>
          <p:cNvPr id="1027" name="Text Placeholder 2"/>
          <p:cNvSpPr>
            <a:spLocks noGrp="1"/>
          </p:cNvSpPr>
          <p:nvPr>
            <p:ph type="body" idx="1"/>
          </p:nvPr>
        </p:nvSpPr>
        <p:spPr bwMode="auto">
          <a:xfrm>
            <a:off x="457200" y="1143000"/>
            <a:ext cx="8229600" cy="5105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Title Placeholder 1"/>
          <p:cNvSpPr>
            <a:spLocks noGrp="1"/>
          </p:cNvSpPr>
          <p:nvPr>
            <p:ph type="title"/>
          </p:nvPr>
        </p:nvSpPr>
        <p:spPr bwMode="auto">
          <a:xfrm>
            <a:off x="457200" y="0"/>
            <a:ext cx="822960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2"/>
                </a:solidFill>
                <a:latin typeface="+mn-lt"/>
              </a:defRPr>
            </a:lvl1pPr>
          </a:lstStyle>
          <a:p>
            <a:fld id="{805D0DCE-80FF-451D-9AB6-1161A9DADC9E}" type="datetimeFigureOut">
              <a:rPr lang="en-US" smtClean="0"/>
              <a:t>7/23/2019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2"/>
                </a:solidFill>
                <a:latin typeface="+mn-lt"/>
              </a:defRPr>
            </a:lvl1pPr>
          </a:lstStyle>
          <a:p>
            <a:endParaRPr lang="en-US"/>
          </a:p>
        </p:txBody>
      </p:sp>
      <p:sp>
        <p:nvSpPr>
          <p:cNvPr id="6" name="Slide Number Placeholder 5"/>
          <p:cNvSpPr>
            <a:spLocks noGrp="1"/>
          </p:cNvSpPr>
          <p:nvPr>
            <p:ph type="sldNum" sz="quarter" idx="4"/>
          </p:nvPr>
        </p:nvSpPr>
        <p:spPr>
          <a:xfrm>
            <a:off x="8153400" y="6356350"/>
            <a:ext cx="5334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2"/>
                </a:solidFill>
                <a:latin typeface="+mn-lt"/>
              </a:defRPr>
            </a:lvl1pPr>
          </a:lstStyle>
          <a:p>
            <a:fld id="{D8CB0157-777A-4DF8-8AEB-B7EFA51B6B2B}" type="slidenum">
              <a:rPr lang="en-US" smtClean="0"/>
              <a:t>‹#›</a:t>
            </a:fld>
            <a:endParaRPr lang="en-US"/>
          </a:p>
        </p:txBody>
      </p:sp>
      <p:pic>
        <p:nvPicPr>
          <p:cNvPr id="1032" name="Picture 8" descr="HCL Logo"/>
          <p:cNvPicPr>
            <a:picLocks noChangeAspect="1" noChangeArrowheads="1"/>
          </p:cNvPicPr>
          <p:nvPr/>
        </p:nvPicPr>
        <p:blipFill>
          <a:blip r:embed="rId14" cstate="print"/>
          <a:srcRect/>
          <a:stretch>
            <a:fillRect/>
          </a:stretch>
        </p:blipFill>
        <p:spPr bwMode="auto">
          <a:xfrm>
            <a:off x="6553200" y="6400800"/>
            <a:ext cx="1600200" cy="258763"/>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txStyles>
    <p:titleStyle>
      <a:lvl1pPr algn="l" rtl="0" eaLnBrk="0" fontAlgn="base" hangingPunct="0">
        <a:spcBef>
          <a:spcPct val="0"/>
        </a:spcBef>
        <a:spcAft>
          <a:spcPct val="0"/>
        </a:spcAft>
        <a:defRPr sz="3200" kern="1200">
          <a:solidFill>
            <a:schemeClr val="bg1"/>
          </a:solidFill>
          <a:latin typeface="+mj-lt"/>
          <a:ea typeface="+mj-ea"/>
          <a:cs typeface="+mj-cs"/>
        </a:defRPr>
      </a:lvl1pPr>
      <a:lvl2pPr algn="l" rtl="0" eaLnBrk="0" fontAlgn="base" hangingPunct="0">
        <a:spcBef>
          <a:spcPct val="0"/>
        </a:spcBef>
        <a:spcAft>
          <a:spcPct val="0"/>
        </a:spcAft>
        <a:defRPr sz="3200">
          <a:solidFill>
            <a:schemeClr val="bg1"/>
          </a:solidFill>
          <a:latin typeface="Calibri" pitchFamily="34" charset="0"/>
        </a:defRPr>
      </a:lvl2pPr>
      <a:lvl3pPr algn="l" rtl="0" eaLnBrk="0" fontAlgn="base" hangingPunct="0">
        <a:spcBef>
          <a:spcPct val="0"/>
        </a:spcBef>
        <a:spcAft>
          <a:spcPct val="0"/>
        </a:spcAft>
        <a:defRPr sz="3200">
          <a:solidFill>
            <a:schemeClr val="bg1"/>
          </a:solidFill>
          <a:latin typeface="Calibri" pitchFamily="34" charset="0"/>
        </a:defRPr>
      </a:lvl3pPr>
      <a:lvl4pPr algn="l" rtl="0" eaLnBrk="0" fontAlgn="base" hangingPunct="0">
        <a:spcBef>
          <a:spcPct val="0"/>
        </a:spcBef>
        <a:spcAft>
          <a:spcPct val="0"/>
        </a:spcAft>
        <a:defRPr sz="3200">
          <a:solidFill>
            <a:schemeClr val="bg1"/>
          </a:solidFill>
          <a:latin typeface="Calibri" pitchFamily="34" charset="0"/>
        </a:defRPr>
      </a:lvl4pPr>
      <a:lvl5pPr algn="l" rtl="0" eaLnBrk="0" fontAlgn="base" hangingPunct="0">
        <a:spcBef>
          <a:spcPct val="0"/>
        </a:spcBef>
        <a:spcAft>
          <a:spcPct val="0"/>
        </a:spcAft>
        <a:defRPr sz="3200">
          <a:solidFill>
            <a:schemeClr val="bg1"/>
          </a:solidFill>
          <a:latin typeface="Calibri" pitchFamily="34" charset="0"/>
        </a:defRPr>
      </a:lvl5pPr>
      <a:lvl6pPr marL="457200" algn="l" rtl="0" eaLnBrk="1" fontAlgn="base" hangingPunct="1">
        <a:spcBef>
          <a:spcPct val="0"/>
        </a:spcBef>
        <a:spcAft>
          <a:spcPct val="0"/>
        </a:spcAft>
        <a:defRPr sz="3600">
          <a:solidFill>
            <a:schemeClr val="bg1"/>
          </a:solidFill>
          <a:latin typeface="Calibri" pitchFamily="34" charset="0"/>
        </a:defRPr>
      </a:lvl6pPr>
      <a:lvl7pPr marL="914400" algn="l" rtl="0" eaLnBrk="1" fontAlgn="base" hangingPunct="1">
        <a:spcBef>
          <a:spcPct val="0"/>
        </a:spcBef>
        <a:spcAft>
          <a:spcPct val="0"/>
        </a:spcAft>
        <a:defRPr sz="3600">
          <a:solidFill>
            <a:schemeClr val="bg1"/>
          </a:solidFill>
          <a:latin typeface="Calibri" pitchFamily="34" charset="0"/>
        </a:defRPr>
      </a:lvl7pPr>
      <a:lvl8pPr marL="1371600" algn="l" rtl="0" eaLnBrk="1" fontAlgn="base" hangingPunct="1">
        <a:spcBef>
          <a:spcPct val="0"/>
        </a:spcBef>
        <a:spcAft>
          <a:spcPct val="0"/>
        </a:spcAft>
        <a:defRPr sz="3600">
          <a:solidFill>
            <a:schemeClr val="bg1"/>
          </a:solidFill>
          <a:latin typeface="Calibri" pitchFamily="34" charset="0"/>
        </a:defRPr>
      </a:lvl8pPr>
      <a:lvl9pPr marL="1828800" algn="l" rtl="0" eaLnBrk="1" fontAlgn="base" hangingPunct="1">
        <a:spcBef>
          <a:spcPct val="0"/>
        </a:spcBef>
        <a:spcAft>
          <a:spcPct val="0"/>
        </a:spcAft>
        <a:defRPr sz="3600">
          <a:solidFill>
            <a:schemeClr val="bg1"/>
          </a:solidFill>
          <a:latin typeface="Calibri" pitchFamily="34" charset="0"/>
        </a:defRPr>
      </a:lvl9pPr>
    </p:titleStyle>
    <p:bodyStyle>
      <a:lvl1pPr marL="342900" indent="-342900" algn="l" rtl="0" eaLnBrk="0" fontAlgn="base" hangingPunct="0">
        <a:spcBef>
          <a:spcPct val="20000"/>
        </a:spcBef>
        <a:spcAft>
          <a:spcPct val="0"/>
        </a:spcAft>
        <a:buClr>
          <a:schemeClr val="accent1"/>
        </a:buClr>
        <a:buFont typeface="Arial" charset="0"/>
        <a:buChar cha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Arial"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1"/>
        </a:buClr>
        <a:buFont typeface="Arial" charset="0"/>
        <a:buChar char="•"/>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1"/>
        </a:buClr>
        <a:buFont typeface="Arial" charset="0"/>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Font typeface="Arial" charset="0"/>
        <a:buChar char="»"/>
        <a:defRPr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hemeOverride" Target="../theme/themeOverr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276600"/>
            <a:ext cx="8229600" cy="2971800"/>
          </a:xfrm>
        </p:spPr>
        <p:txBody>
          <a:bodyPr/>
          <a:lstStyle/>
          <a:p>
            <a:pPr algn="r">
              <a:buNone/>
            </a:pPr>
            <a:r>
              <a:rPr lang="en-US" sz="2400" dirty="0"/>
              <a:t>Team member list: </a:t>
            </a:r>
            <a:r>
              <a:rPr lang="en-US" sz="2400" dirty="0" err="1"/>
              <a:t>zhao</a:t>
            </a:r>
            <a:r>
              <a:rPr lang="en-US" sz="2400" dirty="0"/>
              <a:t> </a:t>
            </a:r>
            <a:r>
              <a:rPr lang="en-US" sz="2400" dirty="0" err="1"/>
              <a:t>yong</a:t>
            </a:r>
            <a:endParaRPr lang="en-US" sz="2400" dirty="0"/>
          </a:p>
          <a:p>
            <a:pPr algn="r">
              <a:buNone/>
            </a:pPr>
            <a:r>
              <a:rPr lang="en-US" sz="2400" dirty="0"/>
              <a:t>Main contact </a:t>
            </a:r>
            <a:r>
              <a:rPr lang="en-US" sz="2400" err="1"/>
              <a:t>point</a:t>
            </a:r>
            <a:r>
              <a:rPr lang="en-US" sz="2400"/>
              <a:t>: yong</a:t>
            </a:r>
            <a:r>
              <a:rPr lang="en-US" sz="2400" dirty="0" err="1"/>
              <a:t>.</a:t>
            </a:r>
            <a:r>
              <a:rPr lang="en-US" sz="2400" err="1"/>
              <a:t>zhao</a:t>
            </a:r>
            <a:r>
              <a:rPr lang="en-US" sz="2400"/>
              <a:t>@hcl.com</a:t>
            </a:r>
            <a:endParaRPr lang="en-US" sz="2400" dirty="0"/>
          </a:p>
          <a:p>
            <a:pPr algn="r">
              <a:buNone/>
            </a:pPr>
            <a:r>
              <a:rPr lang="en-US" sz="2400" dirty="0"/>
              <a:t>Team member</a:t>
            </a:r>
          </a:p>
          <a:p>
            <a:pPr algn="r">
              <a:buNone/>
            </a:pPr>
            <a:endParaRPr lang="en-US" dirty="0"/>
          </a:p>
          <a:p>
            <a:pPr algn="r"/>
            <a:endParaRPr lang="en-US" dirty="0"/>
          </a:p>
        </p:txBody>
      </p:sp>
      <p:sp>
        <p:nvSpPr>
          <p:cNvPr id="5" name="Rectangle 4"/>
          <p:cNvSpPr/>
          <p:nvPr/>
        </p:nvSpPr>
        <p:spPr>
          <a:xfrm>
            <a:off x="533400" y="1219200"/>
            <a:ext cx="8153400" cy="838200"/>
          </a:xfrm>
          <a:prstGeom prst="rect">
            <a:avLst/>
          </a:prstGeom>
          <a:solidFill>
            <a:srgbClr val="333399">
              <a:lumMod val="50000"/>
            </a:srgbClr>
          </a:solidFill>
          <a:ln w="25400" cap="flat" cmpd="sng" algn="ctr">
            <a:solidFill>
              <a:srgbClr val="BBE0E3">
                <a:shade val="50000"/>
              </a:srgbClr>
            </a:solidFill>
            <a:prstDash val="solid"/>
          </a:ln>
          <a:effectLst/>
        </p:spPr>
        <p:txBody>
          <a:bodyPr anchor="ctr"/>
          <a:lstStyle/>
          <a:p>
            <a:pPr algn="ctr" fontAlgn="auto">
              <a:spcBef>
                <a:spcPts val="0"/>
              </a:spcBef>
              <a:spcAft>
                <a:spcPts val="0"/>
              </a:spcAft>
              <a:defRPr/>
            </a:pPr>
            <a:r>
              <a:rPr lang="en-US" sz="2800" kern="0" dirty="0">
                <a:solidFill>
                  <a:srgbClr val="FFFFFF"/>
                </a:solidFill>
                <a:latin typeface="Arial"/>
              </a:rPr>
              <a:t>Junk Mail</a:t>
            </a:r>
            <a:r>
              <a:rPr lang="en-IN" sz="2800" kern="0" dirty="0">
                <a:solidFill>
                  <a:srgbClr val="FFFFFF"/>
                </a:solidFill>
                <a:latin typeface="Arial"/>
              </a:rPr>
              <a:t> </a:t>
            </a:r>
            <a:r>
              <a:rPr lang="en-US" altLang="zh-CN" sz="2800" kern="0" dirty="0">
                <a:solidFill>
                  <a:srgbClr val="FFFFFF"/>
                </a:solidFill>
                <a:latin typeface="Arial"/>
              </a:rPr>
              <a:t>Recognize System</a:t>
            </a:r>
            <a:endParaRPr lang="en-US" sz="2800" kern="0" dirty="0">
              <a:solidFill>
                <a:srgbClr val="FFFFFF"/>
              </a:solidFill>
              <a:latin typeface="Arial"/>
            </a:endParaRPr>
          </a:p>
        </p:txBody>
      </p:sp>
    </p:spTree>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statement</a:t>
            </a:r>
          </a:p>
        </p:txBody>
      </p:sp>
      <p:sp>
        <p:nvSpPr>
          <p:cNvPr id="3" name="Content Placeholder 2"/>
          <p:cNvSpPr>
            <a:spLocks noGrp="1"/>
          </p:cNvSpPr>
          <p:nvPr>
            <p:ph idx="1"/>
          </p:nvPr>
        </p:nvSpPr>
        <p:spPr/>
        <p:txBody>
          <a:bodyPr/>
          <a:lstStyle/>
          <a:p>
            <a:r>
              <a:rPr lang="en-US" dirty="0"/>
              <a:t>Today, there are many junk email in my mailbox. Sometimes, the junk email is an advertisement in mail body,  sometimes, the junk email doesn’t has text in mail body, but it only has an attachment file, when I open the attachment file, the attachment is a picture file that has advertisement information.</a:t>
            </a:r>
          </a:p>
          <a:p>
            <a:r>
              <a:rPr lang="en-US" dirty="0"/>
              <a:t>I want to my mail system can move these junk email to junk mail folder automatically.</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Solution overview</a:t>
            </a:r>
            <a:endParaRPr lang="en-US" dirty="0"/>
          </a:p>
        </p:txBody>
      </p:sp>
      <p:sp>
        <p:nvSpPr>
          <p:cNvPr id="3" name="Content Placeholder 2"/>
          <p:cNvSpPr>
            <a:spLocks noGrp="1"/>
          </p:cNvSpPr>
          <p:nvPr>
            <p:ph idx="1"/>
          </p:nvPr>
        </p:nvSpPr>
        <p:spPr/>
        <p:txBody>
          <a:bodyPr>
            <a:normAutofit/>
          </a:bodyPr>
          <a:lstStyle/>
          <a:p>
            <a:pPr marL="0" indent="0" algn="just">
              <a:buNone/>
            </a:pPr>
            <a:r>
              <a:rPr lang="en-US" sz="2400" dirty="0">
                <a:latin typeface="+mj-lt"/>
              </a:rPr>
              <a:t>We can use the machine learn to study if an email is a junk email.</a:t>
            </a:r>
          </a:p>
          <a:p>
            <a:pPr marL="0" indent="0" algn="just">
              <a:buNone/>
            </a:pPr>
            <a:r>
              <a:rPr lang="en-US" sz="2400" dirty="0"/>
              <a:t>I am going to use the Naive Bayes spam filtering.</a:t>
            </a:r>
          </a:p>
          <a:p>
            <a:pPr marL="457200" indent="-457200" algn="just">
              <a:buFont typeface="+mj-lt"/>
              <a:buAutoNum type="arabicPeriod"/>
            </a:pPr>
            <a:endParaRPr lang="en-US" sz="2400" dirty="0">
              <a:latin typeface="+mj-l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Bayes </a:t>
            </a:r>
            <a:r>
              <a:rPr lang="en-IN" dirty="0"/>
              <a:t>Mathematical foundation</a:t>
            </a:r>
          </a:p>
        </p:txBody>
      </p:sp>
      <p:sp>
        <p:nvSpPr>
          <p:cNvPr id="3" name="Content Placeholder 2"/>
          <p:cNvSpPr>
            <a:spLocks noGrp="1"/>
          </p:cNvSpPr>
          <p:nvPr>
            <p:ph idx="1"/>
          </p:nvPr>
        </p:nvSpPr>
        <p:spPr/>
        <p:txBody>
          <a:bodyPr/>
          <a:lstStyle/>
          <a:p>
            <a:r>
              <a:rPr lang="en-US" dirty="0"/>
              <a:t>In probability theory and statistics, Bayes' theorem (alternatively Bayes' law or Bayes' rule) describes the probability of an event, based on prior knowledge of conditions that might be related to the event.</a:t>
            </a:r>
            <a:endParaRPr lang="en-IN" dirty="0"/>
          </a:p>
        </p:txBody>
      </p:sp>
    </p:spTree>
    <p:extLst>
      <p:ext uri="{BB962C8B-B14F-4D97-AF65-F5344CB8AC3E}">
        <p14:creationId xmlns:p14="http://schemas.microsoft.com/office/powerpoint/2010/main" val="23007803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Bayes </a:t>
            </a:r>
            <a:r>
              <a:rPr lang="en-IN" dirty="0"/>
              <a:t>Mathematical foundation</a:t>
            </a:r>
          </a:p>
        </p:txBody>
      </p:sp>
      <p:sp>
        <p:nvSpPr>
          <p:cNvPr id="3" name="Content Placeholder 2"/>
          <p:cNvSpPr>
            <a:spLocks noGrp="1"/>
          </p:cNvSpPr>
          <p:nvPr>
            <p:ph idx="1"/>
          </p:nvPr>
        </p:nvSpPr>
        <p:spPr/>
        <p:txBody>
          <a:bodyPr/>
          <a:lstStyle/>
          <a:p>
            <a:pPr marL="0" indent="0">
              <a:buNone/>
            </a:pPr>
            <a:r>
              <a:rPr lang="en-US" dirty="0"/>
              <a:t>Bayesian email filters utilize Bayes' theorem. Bayes' theorem is used several times in the context of spam: </a:t>
            </a:r>
          </a:p>
          <a:p>
            <a:r>
              <a:rPr lang="en-US" dirty="0"/>
              <a:t>a first time, to compute the probability that the message is spam, knowing that a given word appears in this message;</a:t>
            </a:r>
          </a:p>
          <a:p>
            <a:r>
              <a:rPr lang="en-US" dirty="0"/>
              <a:t>a second time, to compute the probability that the message is spam, taking into consideration all of its words (or a relevant subset of them);</a:t>
            </a:r>
          </a:p>
          <a:p>
            <a:r>
              <a:rPr lang="en-US" dirty="0"/>
              <a:t>sometimes a third time, to deal with rare words.</a:t>
            </a:r>
          </a:p>
          <a:p>
            <a:endParaRPr lang="en-IN" dirty="0"/>
          </a:p>
        </p:txBody>
      </p:sp>
    </p:spTree>
    <p:extLst>
      <p:ext uri="{BB962C8B-B14F-4D97-AF65-F5344CB8AC3E}">
        <p14:creationId xmlns:p14="http://schemas.microsoft.com/office/powerpoint/2010/main" val="25029129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Bayes </a:t>
            </a:r>
            <a:r>
              <a:rPr lang="en-IN" dirty="0"/>
              <a:t>Mathematical foundation</a:t>
            </a:r>
          </a:p>
        </p:txBody>
      </p:sp>
      <p:sp>
        <p:nvSpPr>
          <p:cNvPr id="3" name="Content Placeholder 2"/>
          <p:cNvSpPr>
            <a:spLocks noGrp="1"/>
          </p:cNvSpPr>
          <p:nvPr>
            <p:ph idx="1"/>
          </p:nvPr>
        </p:nvSpPr>
        <p:spPr>
          <a:xfrm>
            <a:off x="457200" y="1143000"/>
            <a:ext cx="8229600" cy="5486400"/>
          </a:xfrm>
        </p:spPr>
        <p:txBody>
          <a:bodyPr/>
          <a:lstStyle/>
          <a:p>
            <a:r>
              <a:rPr lang="en-US" dirty="0"/>
              <a:t>Computing the probability that a message containing a given word is spam.</a:t>
            </a:r>
          </a:p>
          <a:p>
            <a:r>
              <a:rPr lang="en-US" dirty="0"/>
              <a:t>Let's suppose the suspected message contains the word "replica". Most people who are used to receiving e-mail know that this message is likely to be spam, more precisely a proposal to sell counterfeit copies of well-known brands of watches. The spam detection software, however, does not "know" such facts; all it can do is compute probabilities.</a:t>
            </a:r>
          </a:p>
          <a:p>
            <a:r>
              <a:rPr lang="en-US" dirty="0"/>
              <a:t>The formula used by the software to determine that, is derived from Bayes' theorem.</a:t>
            </a:r>
            <a:endParaRPr lang="en-IN" dirty="0"/>
          </a:p>
        </p:txBody>
      </p:sp>
    </p:spTree>
    <p:extLst>
      <p:ext uri="{BB962C8B-B14F-4D97-AF65-F5344CB8AC3E}">
        <p14:creationId xmlns:p14="http://schemas.microsoft.com/office/powerpoint/2010/main" val="40486977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Bayes </a:t>
            </a:r>
            <a:r>
              <a:rPr lang="en-IN" dirty="0"/>
              <a:t>Mathematical foundation</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19200" y="1371600"/>
            <a:ext cx="5847522" cy="762000"/>
          </a:xfrm>
        </p:spPr>
      </p:pic>
      <p:sp>
        <p:nvSpPr>
          <p:cNvPr id="7" name="TextBox 6"/>
          <p:cNvSpPr txBox="1"/>
          <p:nvPr/>
        </p:nvSpPr>
        <p:spPr>
          <a:xfrm>
            <a:off x="609600" y="2438400"/>
            <a:ext cx="8458200" cy="3785652"/>
          </a:xfrm>
          <a:prstGeom prst="rect">
            <a:avLst/>
          </a:prstGeom>
          <a:noFill/>
        </p:spPr>
        <p:txBody>
          <a:bodyPr wrap="square" rtlCol="0">
            <a:spAutoFit/>
          </a:bodyPr>
          <a:lstStyle/>
          <a:p>
            <a:r>
              <a:rPr lang="en-IN" sz="2400" dirty="0"/>
              <a:t>where: </a:t>
            </a:r>
          </a:p>
          <a:p>
            <a:pPr marL="285750" indent="-285750">
              <a:buFont typeface="Arial" panose="020B0604020202020204" pitchFamily="34" charset="0"/>
              <a:buChar char="•"/>
            </a:pPr>
            <a:r>
              <a:rPr lang="en-US" sz="2400" dirty="0" err="1"/>
              <a:t>Pr</a:t>
            </a:r>
            <a:r>
              <a:rPr lang="en-US" sz="2400" dirty="0"/>
              <a:t> ( S | W ) is the probability that a message is a spam, knowing that the word "replica" is in it;</a:t>
            </a:r>
          </a:p>
          <a:p>
            <a:pPr marL="285750" indent="-285750">
              <a:buFont typeface="Arial" panose="020B0604020202020204" pitchFamily="34" charset="0"/>
              <a:buChar char="•"/>
            </a:pPr>
            <a:r>
              <a:rPr lang="en-US" sz="2400" dirty="0" err="1"/>
              <a:t>Pr</a:t>
            </a:r>
            <a:r>
              <a:rPr lang="en-US" sz="2400" dirty="0"/>
              <a:t> ( S ) is the overall probability that any given message is spam;</a:t>
            </a:r>
          </a:p>
          <a:p>
            <a:pPr marL="285750" indent="-285750">
              <a:buFont typeface="Arial" panose="020B0604020202020204" pitchFamily="34" charset="0"/>
              <a:buChar char="•"/>
            </a:pPr>
            <a:r>
              <a:rPr lang="en-US" sz="2400" dirty="0" err="1"/>
              <a:t>Pr</a:t>
            </a:r>
            <a:r>
              <a:rPr lang="en-US" sz="2400" dirty="0"/>
              <a:t> ( W | S ) is the probability that the word "replica" appears in spam messages;</a:t>
            </a:r>
          </a:p>
          <a:p>
            <a:pPr marL="285750" indent="-285750">
              <a:buFont typeface="Arial" panose="020B0604020202020204" pitchFamily="34" charset="0"/>
              <a:buChar char="•"/>
            </a:pPr>
            <a:r>
              <a:rPr lang="en-US" sz="2400" dirty="0" err="1"/>
              <a:t>Pr</a:t>
            </a:r>
            <a:r>
              <a:rPr lang="en-US" sz="2400" dirty="0"/>
              <a:t> ( H ) is the overall probability that any given message is not spam (is "ham");</a:t>
            </a:r>
          </a:p>
          <a:p>
            <a:pPr marL="285750" indent="-285750">
              <a:buFont typeface="Arial" panose="020B0604020202020204" pitchFamily="34" charset="0"/>
              <a:buChar char="•"/>
            </a:pPr>
            <a:r>
              <a:rPr lang="en-US" sz="2400" dirty="0" err="1"/>
              <a:t>Pr</a:t>
            </a:r>
            <a:r>
              <a:rPr lang="en-US" sz="2400" dirty="0"/>
              <a:t> ( W | H ) is the probability that the word "replica" appears in ham messages.</a:t>
            </a:r>
            <a:r>
              <a:rPr lang="en-IN" sz="2400" dirty="0"/>
              <a:t> </a:t>
            </a:r>
            <a:r>
              <a:rPr lang="en-IN" dirty="0"/>
              <a:t>  </a:t>
            </a:r>
          </a:p>
        </p:txBody>
      </p:sp>
    </p:spTree>
    <p:extLst>
      <p:ext uri="{BB962C8B-B14F-4D97-AF65-F5344CB8AC3E}">
        <p14:creationId xmlns:p14="http://schemas.microsoft.com/office/powerpoint/2010/main" val="2697547744"/>
      </p:ext>
    </p:extLst>
  </p:cSld>
  <p:clrMapOvr>
    <a:masterClrMapping/>
  </p:clrMapOvr>
</p:sld>
</file>

<file path=ppt/theme/theme1.xml><?xml version="1.0" encoding="utf-8"?>
<a:theme xmlns:a="http://schemas.openxmlformats.org/drawingml/2006/main" name="Theme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Default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C34308F417272D4081172546F4467132" ma:contentTypeVersion="2" ma:contentTypeDescription="Create a new document." ma:contentTypeScope="" ma:versionID="d33e9022c47305718c313985b7a4fc63">
  <xsd:schema xmlns:xsd="http://www.w3.org/2001/XMLSchema" xmlns:xs="http://www.w3.org/2001/XMLSchema" xmlns:p="http://schemas.microsoft.com/office/2006/metadata/properties" xmlns:ns2="34b3dc85-d952-46c4-95d5-04c56ee8f563" targetNamespace="http://schemas.microsoft.com/office/2006/metadata/properties" ma:root="true" ma:fieldsID="a1c32571bd0286629f8370c775d3c040" ns2:_="">
    <xsd:import namespace="34b3dc85-d952-46c4-95d5-04c56ee8f563"/>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4b3dc85-d952-46c4-95d5-04c56ee8f56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A043B62B-9C7A-4B14-AE30-BE8B6186D09F}">
  <ds:schemaRefs>
    <ds:schemaRef ds:uri="http://schemas.microsoft.com/sharepoint/v3/contenttype/forms"/>
  </ds:schemaRefs>
</ds:datastoreItem>
</file>

<file path=customXml/itemProps2.xml><?xml version="1.0" encoding="utf-8"?>
<ds:datastoreItem xmlns:ds="http://schemas.openxmlformats.org/officeDocument/2006/customXml" ds:itemID="{73CE059A-E01A-46CC-952B-4126AD89887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4b3dc85-d952-46c4-95d5-04c56ee8f56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70D0A73-9FB2-4343-BEC2-D70986F5D4AF}">
  <ds:schemaRefs>
    <ds:schemaRef ds:uri="34b3dc85-d952-46c4-95d5-04c56ee8f563"/>
    <ds:schemaRef ds:uri="http://purl.org/dc/elements/1.1/"/>
    <ds:schemaRef ds:uri="http://purl.org/dc/terms/"/>
    <ds:schemaRef ds:uri="http://schemas.microsoft.com/office/infopath/2007/PartnerControls"/>
    <ds:schemaRef ds:uri="http://schemas.openxmlformats.org/package/2006/metadata/core-properties"/>
    <ds:schemaRef ds:uri="http://schemas.microsoft.com/office/2006/documentManagement/types"/>
    <ds:schemaRef ds:uri="http://schemas.microsoft.com/office/2006/metadata/properti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3219</TotalTime>
  <Words>469</Words>
  <Application>Microsoft Office PowerPoint</Application>
  <PresentationFormat>On-screen Show (4:3)</PresentationFormat>
  <Paragraphs>28</Paragraphs>
  <Slides>7</Slides>
  <Notes>0</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7</vt:i4>
      </vt:variant>
    </vt:vector>
  </HeadingPairs>
  <TitlesOfParts>
    <vt:vector size="12" baseType="lpstr">
      <vt:lpstr>宋体</vt:lpstr>
      <vt:lpstr>Arial</vt:lpstr>
      <vt:lpstr>Calibri</vt:lpstr>
      <vt:lpstr>Theme1</vt:lpstr>
      <vt:lpstr>Default Theme</vt:lpstr>
      <vt:lpstr>PowerPoint Presentation</vt:lpstr>
      <vt:lpstr>Problem statement</vt:lpstr>
      <vt:lpstr>Solution overview</vt:lpstr>
      <vt:lpstr>Bayes Mathematical foundation</vt:lpstr>
      <vt:lpstr>Bayes Mathematical foundation</vt:lpstr>
      <vt:lpstr>Bayes Mathematical foundation</vt:lpstr>
      <vt:lpstr>Bayes Mathematical foundation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pooja.arora</dc:creator>
  <cp:lastModifiedBy>Yong Zhao</cp:lastModifiedBy>
  <cp:revision>45</cp:revision>
  <dcterms:created xsi:type="dcterms:W3CDTF">2012-05-28T07:33:50Z</dcterms:created>
  <dcterms:modified xsi:type="dcterms:W3CDTF">2019-07-23T07:56:55Z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0x010100C34308F417272D4081172546F4467132</vt:lpwstr>
  </property>
</Properties>
</file>