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ABD6-7851-4340-82EB-60FFE06496F5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3924-56CD-40FF-8A69-D8ADC9392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7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ABD6-7851-4340-82EB-60FFE06496F5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3924-56CD-40FF-8A69-D8ADC9392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7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ABD6-7851-4340-82EB-60FFE06496F5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3924-56CD-40FF-8A69-D8ADC9392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47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ABD6-7851-4340-82EB-60FFE06496F5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3924-56CD-40FF-8A69-D8ADC9392B7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7954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ABD6-7851-4340-82EB-60FFE06496F5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3924-56CD-40FF-8A69-D8ADC9392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05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ABD6-7851-4340-82EB-60FFE06496F5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3924-56CD-40FF-8A69-D8ADC9392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85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ABD6-7851-4340-82EB-60FFE06496F5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3924-56CD-40FF-8A69-D8ADC9392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36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ABD6-7851-4340-82EB-60FFE06496F5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3924-56CD-40FF-8A69-D8ADC9392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34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ABD6-7851-4340-82EB-60FFE06496F5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3924-56CD-40FF-8A69-D8ADC9392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8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ABD6-7851-4340-82EB-60FFE06496F5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3924-56CD-40FF-8A69-D8ADC9392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0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ABD6-7851-4340-82EB-60FFE06496F5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3924-56CD-40FF-8A69-D8ADC9392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2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ABD6-7851-4340-82EB-60FFE06496F5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3924-56CD-40FF-8A69-D8ADC9392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0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ABD6-7851-4340-82EB-60FFE06496F5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3924-56CD-40FF-8A69-D8ADC9392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88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ABD6-7851-4340-82EB-60FFE06496F5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3924-56CD-40FF-8A69-D8ADC9392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4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ABD6-7851-4340-82EB-60FFE06496F5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3924-56CD-40FF-8A69-D8ADC9392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2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ABD6-7851-4340-82EB-60FFE06496F5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3924-56CD-40FF-8A69-D8ADC9392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2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ABD6-7851-4340-82EB-60FFE06496F5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3924-56CD-40FF-8A69-D8ADC9392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9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02ABD6-7851-4340-82EB-60FFE06496F5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B3924-56CD-40FF-8A69-D8ADC9392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62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Chapter </a:t>
            </a:r>
            <a:r>
              <a:rPr lang="hu-HU" smtClean="0"/>
              <a:t>12</a:t>
            </a:r>
            <a:r>
              <a:rPr lang="hu-HU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BUBBLE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72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28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Left-Right Arrow 10"/>
          <p:cNvSpPr/>
          <p:nvPr/>
        </p:nvSpPr>
        <p:spPr>
          <a:xfrm>
            <a:off x="5200137" y="3266301"/>
            <a:ext cx="387178" cy="140043"/>
          </a:xfrm>
          <a:prstGeom prst="leftRightArrow">
            <a:avLst/>
          </a:prstGeom>
          <a:solidFill>
            <a:schemeClr val="tx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6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37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Left-Right Arrow 10"/>
          <p:cNvSpPr/>
          <p:nvPr/>
        </p:nvSpPr>
        <p:spPr>
          <a:xfrm>
            <a:off x="6509952" y="3266301"/>
            <a:ext cx="387178" cy="140043"/>
          </a:xfrm>
          <a:prstGeom prst="leftRightArrow">
            <a:avLst/>
          </a:prstGeom>
          <a:solidFill>
            <a:schemeClr val="tx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4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72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48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22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3933569" y="3266301"/>
            <a:ext cx="387178" cy="140043"/>
          </a:xfrm>
          <a:prstGeom prst="leftRightArrow">
            <a:avLst/>
          </a:prstGeom>
          <a:solidFill>
            <a:schemeClr val="tx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9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99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643944"/>
            <a:ext cx="8946541" cy="5604455"/>
          </a:xfrm>
        </p:spPr>
        <p:txBody>
          <a:bodyPr>
            <a:normAutofit/>
          </a:bodyPr>
          <a:lstStyle/>
          <a:p>
            <a:r>
              <a:rPr lang="hu-HU" dirty="0"/>
              <a:t>R</a:t>
            </a:r>
            <a:r>
              <a:rPr lang="en-US" dirty="0" err="1" smtClean="0"/>
              <a:t>epeated</a:t>
            </a:r>
            <a:r>
              <a:rPr lang="hu-HU" dirty="0" smtClean="0"/>
              <a:t>e</a:t>
            </a:r>
            <a:r>
              <a:rPr lang="en-US" dirty="0" err="1" smtClean="0"/>
              <a:t>ly</a:t>
            </a:r>
            <a:r>
              <a:rPr lang="en-US" dirty="0" smtClean="0"/>
              <a:t> </a:t>
            </a:r>
            <a:r>
              <a:rPr lang="en-US" dirty="0"/>
              <a:t>steps through the list to be sorted, compares each pair of adjacent items </a:t>
            </a:r>
            <a:r>
              <a:rPr lang="en-US" dirty="0" smtClean="0"/>
              <a:t>and</a:t>
            </a:r>
            <a:r>
              <a:rPr lang="hu-HU" dirty="0" smtClean="0"/>
              <a:t> </a:t>
            </a:r>
            <a:r>
              <a:rPr lang="en-US" dirty="0" smtClean="0"/>
              <a:t>swaps</a:t>
            </a:r>
            <a:r>
              <a:rPr lang="hu-HU" dirty="0" smtClean="0"/>
              <a:t> </a:t>
            </a:r>
            <a:r>
              <a:rPr lang="en-US" dirty="0" smtClean="0"/>
              <a:t>them </a:t>
            </a:r>
            <a:r>
              <a:rPr lang="en-US" dirty="0"/>
              <a:t>if they are in the wrong </a:t>
            </a:r>
            <a:r>
              <a:rPr lang="en-US" dirty="0" smtClean="0"/>
              <a:t>order</a:t>
            </a:r>
            <a:endParaRPr lang="hu-HU" dirty="0" smtClean="0"/>
          </a:p>
          <a:p>
            <a:r>
              <a:rPr lang="hu-HU" dirty="0"/>
              <a:t>I</a:t>
            </a:r>
            <a:r>
              <a:rPr lang="en-US" dirty="0" smtClean="0"/>
              <a:t>t </a:t>
            </a:r>
            <a:r>
              <a:rPr lang="en-US" dirty="0"/>
              <a:t>is too slow and impractical </a:t>
            </a:r>
            <a:r>
              <a:rPr lang="en-US" dirty="0" smtClean="0"/>
              <a:t>for </a:t>
            </a:r>
            <a:r>
              <a:rPr lang="en-US" dirty="0"/>
              <a:t>most problems even when compared to insertion </a:t>
            </a:r>
            <a:r>
              <a:rPr lang="en-US" dirty="0" smtClean="0"/>
              <a:t>s</a:t>
            </a:r>
            <a:r>
              <a:rPr lang="hu-HU" dirty="0" smtClean="0"/>
              <a:t>ort</a:t>
            </a:r>
          </a:p>
          <a:p>
            <a:r>
              <a:rPr lang="en-US" dirty="0"/>
              <a:t>Bubble sort has worst-case and average complexity both </a:t>
            </a:r>
            <a:r>
              <a:rPr lang="hu-HU" i="1" dirty="0" smtClean="0"/>
              <a:t>O(N*N)</a:t>
            </a:r>
          </a:p>
          <a:p>
            <a:r>
              <a:rPr lang="hu-HU" dirty="0" smtClean="0"/>
              <a:t>Bubble sort is not a practical sorting algorithm</a:t>
            </a:r>
          </a:p>
          <a:p>
            <a:r>
              <a:rPr lang="en-US" dirty="0"/>
              <a:t> It will not be efficient in the case of a reverse-ordered </a:t>
            </a:r>
            <a:r>
              <a:rPr lang="en-US" dirty="0" smtClean="0"/>
              <a:t>collection</a:t>
            </a:r>
            <a:r>
              <a:rPr lang="hu-HU" dirty="0" smtClean="0"/>
              <a:t> !!!</a:t>
            </a:r>
          </a:p>
          <a:p>
            <a:r>
              <a:rPr lang="en-US" dirty="0"/>
              <a:t>In computer graphics it is popular for its capability to detect a very small error (like swap of just two elements) in almost-sorted arrays and fix it with just linear complexity </a:t>
            </a:r>
            <a:r>
              <a:rPr lang="hu-HU" dirty="0" smtClean="0"/>
              <a:t>O</a:t>
            </a:r>
            <a:r>
              <a:rPr lang="en-US" dirty="0" smtClean="0"/>
              <a:t>(</a:t>
            </a:r>
            <a:r>
              <a:rPr lang="hu-HU" dirty="0" smtClean="0"/>
              <a:t>N)</a:t>
            </a:r>
            <a:r>
              <a:rPr lang="en-US" dirty="0" smtClean="0"/>
              <a:t>. </a:t>
            </a:r>
            <a:r>
              <a:rPr lang="en-US" dirty="0"/>
              <a:t>For example, it is used in a polygon filling algorithm, where bounding lines are sorted by their x coordinate at a specific scan line (a line parallel to x axis) and with incrementing y their order changes (two elements are swapped) only at intersections of two </a:t>
            </a:r>
            <a:r>
              <a:rPr lang="en-US" dirty="0" smtClean="0"/>
              <a:t>lines</a:t>
            </a:r>
            <a:endParaRPr lang="hu-HU" dirty="0" smtClean="0"/>
          </a:p>
          <a:p>
            <a:r>
              <a:rPr lang="hu-HU" dirty="0" smtClean="0"/>
              <a:t>Stable algorithm like insertion sort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9499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75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5200137" y="3266301"/>
            <a:ext cx="387178" cy="140043"/>
          </a:xfrm>
          <a:prstGeom prst="leftRightArrow">
            <a:avLst/>
          </a:prstGeom>
          <a:solidFill>
            <a:schemeClr val="tx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5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25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24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2667001" y="3266301"/>
            <a:ext cx="387178" cy="140043"/>
          </a:xfrm>
          <a:prstGeom prst="leftRightArrow">
            <a:avLst/>
          </a:prstGeom>
          <a:solidFill>
            <a:schemeClr val="tx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8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71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6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3933569" y="3266301"/>
            <a:ext cx="387178" cy="140043"/>
          </a:xfrm>
          <a:prstGeom prst="leftRightArrow">
            <a:avLst/>
          </a:prstGeom>
          <a:solidFill>
            <a:schemeClr val="tx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0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88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19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17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98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6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64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6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61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Left-Right Arrow 10"/>
          <p:cNvSpPr/>
          <p:nvPr/>
        </p:nvSpPr>
        <p:spPr>
          <a:xfrm>
            <a:off x="2667001" y="3266301"/>
            <a:ext cx="387178" cy="140043"/>
          </a:xfrm>
          <a:prstGeom prst="leftRightArrow">
            <a:avLst/>
          </a:prstGeom>
          <a:solidFill>
            <a:schemeClr val="tx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9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20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Left-Right Arrow 10"/>
          <p:cNvSpPr/>
          <p:nvPr/>
        </p:nvSpPr>
        <p:spPr>
          <a:xfrm>
            <a:off x="3933569" y="3266301"/>
            <a:ext cx="387178" cy="140043"/>
          </a:xfrm>
          <a:prstGeom prst="leftRightArrow">
            <a:avLst/>
          </a:prstGeom>
          <a:solidFill>
            <a:schemeClr val="tx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9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84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1634</TotalTime>
  <Words>238</Words>
  <Application>Microsoft Office PowerPoint</Application>
  <PresentationFormat>Widescreen</PresentationFormat>
  <Paragraphs>169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Century Gothic</vt:lpstr>
      <vt:lpstr>Wingdings 3</vt:lpstr>
      <vt:lpstr>Ion</vt:lpstr>
      <vt:lpstr>Chapter 12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Balazs Holczer</dc:creator>
  <cp:lastModifiedBy>User</cp:lastModifiedBy>
  <cp:revision>22</cp:revision>
  <dcterms:created xsi:type="dcterms:W3CDTF">2015-02-19T11:01:22Z</dcterms:created>
  <dcterms:modified xsi:type="dcterms:W3CDTF">2015-04-15T16:32:11Z</dcterms:modified>
</cp:coreProperties>
</file>