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9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24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75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51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1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89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33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87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473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6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8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40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4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8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7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55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1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01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HYBRID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Introsort and timsort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161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Hybrid algorithms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combines more algorithms to solve a given problem </a:t>
            </a:r>
          </a:p>
          <a:p>
            <a:r>
              <a:rPr lang="hu-HU" dirty="0" smtClean="0"/>
              <a:t>It </a:t>
            </a:r>
            <a:r>
              <a:rPr lang="en-US" dirty="0" err="1" smtClean="0"/>
              <a:t>chos</a:t>
            </a:r>
            <a:r>
              <a:rPr lang="hu-HU" dirty="0" smtClean="0"/>
              <a:t>es</a:t>
            </a:r>
            <a:r>
              <a:rPr lang="en-US" dirty="0" smtClean="0"/>
              <a:t> one</a:t>
            </a:r>
            <a:r>
              <a:rPr lang="hu-HU" dirty="0" smtClean="0"/>
              <a:t> algorithm</a:t>
            </a:r>
            <a:r>
              <a:rPr lang="en-US" dirty="0" smtClean="0"/>
              <a:t> depending </a:t>
            </a:r>
            <a:r>
              <a:rPr lang="en-US" dirty="0"/>
              <a:t>on the </a:t>
            </a:r>
            <a:r>
              <a:rPr lang="en-US" dirty="0" smtClean="0"/>
              <a:t>data </a:t>
            </a:r>
            <a:r>
              <a:rPr lang="en-US" dirty="0"/>
              <a:t>or switching between them over the course of the </a:t>
            </a:r>
            <a:r>
              <a:rPr lang="en-US" dirty="0" smtClean="0"/>
              <a:t>algorithm</a:t>
            </a:r>
            <a:endParaRPr lang="hu-HU" dirty="0" smtClean="0"/>
          </a:p>
          <a:p>
            <a:r>
              <a:rPr lang="en-US" dirty="0" smtClean="0"/>
              <a:t>This </a:t>
            </a:r>
            <a:r>
              <a:rPr lang="en-US" dirty="0"/>
              <a:t>is generally done to combine desired features of each, so that the overall algorithm is better than the individual </a:t>
            </a:r>
            <a:r>
              <a:rPr lang="en-US" dirty="0" smtClean="0"/>
              <a:t>components</a:t>
            </a:r>
            <a:endParaRPr lang="hu-HU" dirty="0" smtClean="0"/>
          </a:p>
          <a:p>
            <a:r>
              <a:rPr lang="hu-HU" u="sng" dirty="0" smtClean="0"/>
              <a:t>Important</a:t>
            </a:r>
            <a:r>
              <a:rPr lang="hu-HU" dirty="0" smtClean="0"/>
              <a:t>: </a:t>
            </a:r>
            <a:r>
              <a:rPr lang="hu-HU" dirty="0"/>
              <a:t>h</a:t>
            </a:r>
            <a:r>
              <a:rPr lang="en-US" dirty="0" err="1" smtClean="0"/>
              <a:t>ybrid</a:t>
            </a:r>
            <a:r>
              <a:rPr lang="en-US" dirty="0" smtClean="0"/>
              <a:t> algorithm </a:t>
            </a:r>
            <a:r>
              <a:rPr lang="en-US" dirty="0"/>
              <a:t>does not refer to simply combining multiple algorithms to solve a different problem </a:t>
            </a:r>
            <a:r>
              <a:rPr lang="en-US" dirty="0" smtClean="0"/>
              <a:t>but </a:t>
            </a:r>
            <a:r>
              <a:rPr lang="en-US" dirty="0"/>
              <a:t>only to combining algorithms that solve the same </a:t>
            </a:r>
            <a:r>
              <a:rPr lang="en-US" dirty="0" smtClean="0"/>
              <a:t>problem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but differ in other </a:t>
            </a:r>
            <a:r>
              <a:rPr lang="en-US" dirty="0" smtClean="0"/>
              <a:t>characteristics</a:t>
            </a:r>
            <a:r>
              <a:rPr lang="hu-HU" dirty="0" smtClean="0"/>
              <a:t> //</a:t>
            </a:r>
            <a:r>
              <a:rPr lang="en-US" dirty="0" smtClean="0"/>
              <a:t> </a:t>
            </a:r>
            <a:r>
              <a:rPr lang="hu-HU" dirty="0" smtClean="0"/>
              <a:t>such as </a:t>
            </a:r>
            <a:r>
              <a:rPr lang="en-US" dirty="0" smtClean="0"/>
              <a:t>performance</a:t>
            </a:r>
            <a:endParaRPr lang="hu-HU" dirty="0" smtClean="0"/>
          </a:p>
          <a:p>
            <a:r>
              <a:rPr lang="hu-HU" dirty="0" smtClean="0"/>
              <a:t>The technique can be used when sorting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70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Hybrid algorithms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Heapsort </a:t>
            </a:r>
            <a:r>
              <a:rPr lang="hu-HU" dirty="0" smtClean="0">
                <a:sym typeface="Wingdings" panose="05000000000000000000" pitchFamily="2" charset="2"/>
              </a:rPr>
              <a:t> it has an advantage of a guaranteed                              						running time </a:t>
            </a:r>
            <a:r>
              <a:rPr lang="hu-HU" b="1" dirty="0" smtClean="0">
                <a:sym typeface="Wingdings" panose="05000000000000000000" pitchFamily="2" charset="2"/>
              </a:rPr>
              <a:t>O(N logN)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Quicksort</a:t>
            </a:r>
            <a:r>
              <a:rPr lang="hu-HU" b="1" i="1" dirty="0" smtClean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optimal implementations are outperform both mergesort and heapsort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BUT</a:t>
            </a:r>
            <a:r>
              <a:rPr lang="hu-HU" dirty="0" smtClean="0">
                <a:sym typeface="Wingdings" panose="05000000000000000000" pitchFamily="2" charset="2"/>
              </a:rPr>
              <a:t> quicksort can have quadratic running time when we keep choosing „bad” pivots</a:t>
            </a:r>
          </a:p>
          <a:p>
            <a:r>
              <a:rPr lang="hu-HU" u="sng" dirty="0" smtClean="0">
                <a:sym typeface="Wingdings" panose="05000000000000000000" pitchFamily="2" charset="2"/>
              </a:rPr>
              <a:t>Solution</a:t>
            </a:r>
            <a:r>
              <a:rPr lang="hu-HU" dirty="0" smtClean="0">
                <a:sym typeface="Wingdings" panose="05000000000000000000" pitchFamily="2" charset="2"/>
              </a:rPr>
              <a:t>: let’s combine the two algorithms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622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Introsort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Also known as introspective sort</a:t>
            </a:r>
          </a:p>
          <a:p>
            <a:r>
              <a:rPr lang="hu-HU" dirty="0" smtClean="0"/>
              <a:t>It is a hybrid sorting algorithm that provides both fast avarage performance and optimal worst-case performance</a:t>
            </a:r>
          </a:p>
          <a:p>
            <a:r>
              <a:rPr lang="hu-HU" dirty="0" smtClean="0"/>
              <a:t>It begins with quicksort and switches to heapsort when quicksort becomes too slow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INTROSORT = QUICKSORT + HEAPSORT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666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Hybrid algorithms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Insertion sort: very efficient on small data ( </a:t>
            </a:r>
            <a:r>
              <a:rPr lang="hu-HU" b="1" dirty="0" smtClean="0"/>
              <a:t>5 - 10 </a:t>
            </a:r>
            <a:r>
              <a:rPr lang="hu-HU" dirty="0" smtClean="0"/>
              <a:t>elements )</a:t>
            </a:r>
          </a:p>
          <a:p>
            <a:r>
              <a:rPr lang="hu-HU" dirty="0" smtClean="0"/>
              <a:t>Mergesort </a:t>
            </a:r>
            <a:r>
              <a:rPr lang="hu-HU" dirty="0" smtClean="0"/>
              <a:t>/ quicksort: </a:t>
            </a:r>
            <a:r>
              <a:rPr lang="en-US" dirty="0"/>
              <a:t>asymptotically optimal on large </a:t>
            </a:r>
            <a:r>
              <a:rPr lang="en-US" dirty="0" smtClean="0"/>
              <a:t>data</a:t>
            </a:r>
            <a:r>
              <a:rPr lang="hu-HU" dirty="0" smtClean="0"/>
              <a:t>sets</a:t>
            </a:r>
            <a:r>
              <a:rPr lang="en-US" dirty="0" smtClean="0"/>
              <a:t>, </a:t>
            </a:r>
            <a:r>
              <a:rPr lang="en-US" dirty="0"/>
              <a:t>but the overhead becomes significant if applying them to small </a:t>
            </a:r>
            <a:r>
              <a:rPr lang="en-US" dirty="0" smtClean="0"/>
              <a:t>data</a:t>
            </a:r>
            <a:r>
              <a:rPr lang="hu-HU" dirty="0" smtClean="0"/>
              <a:t>sets</a:t>
            </a:r>
            <a:endParaRPr lang="hu-HU" dirty="0" smtClean="0"/>
          </a:p>
          <a:p>
            <a:r>
              <a:rPr lang="hu-HU" u="sng" dirty="0" smtClean="0"/>
              <a:t>Solution</a:t>
            </a:r>
            <a:r>
              <a:rPr lang="hu-HU" dirty="0" smtClean="0"/>
              <a:t>: let’s combine the two algorithms</a:t>
            </a:r>
          </a:p>
          <a:p>
            <a:r>
              <a:rPr lang="hu-HU" dirty="0" smtClean="0"/>
              <a:t>Highly optimized hybrid algorithm: </a:t>
            </a:r>
            <a:r>
              <a:rPr lang="hu-HU" dirty="0" smtClean="0"/>
              <a:t>timsort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b="1" dirty="0" smtClean="0"/>
              <a:t>TIMSORT = INSERTION SORT + MERGESORT</a:t>
            </a:r>
            <a:endParaRPr lang="hu-HU" b="1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55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Combines </a:t>
            </a:r>
            <a:r>
              <a:rPr lang="hu-HU" dirty="0" smtClean="0"/>
              <a:t>mergesort </a:t>
            </a:r>
            <a:r>
              <a:rPr lang="hu-HU" dirty="0" smtClean="0"/>
              <a:t>and insertion sort</a:t>
            </a:r>
          </a:p>
          <a:p>
            <a:r>
              <a:rPr lang="hu-HU" dirty="0" smtClean="0"/>
              <a:t>It is a stable sorting algorithm</a:t>
            </a:r>
          </a:p>
          <a:p>
            <a:r>
              <a:rPr lang="en-US" dirty="0"/>
              <a:t>It was implemented by </a:t>
            </a:r>
            <a:r>
              <a:rPr lang="en-US" dirty="0" smtClean="0"/>
              <a:t>T</a:t>
            </a:r>
            <a:r>
              <a:rPr lang="hu-HU" dirty="0" smtClean="0"/>
              <a:t>i</a:t>
            </a:r>
            <a:r>
              <a:rPr lang="en-US" dirty="0" smtClean="0"/>
              <a:t>m </a:t>
            </a:r>
            <a:r>
              <a:rPr lang="en-US" dirty="0"/>
              <a:t>Peters in 2002 for use in the Python programming </a:t>
            </a:r>
            <a:r>
              <a:rPr lang="en-US" dirty="0" smtClean="0"/>
              <a:t>language</a:t>
            </a:r>
            <a:endParaRPr lang="hu-HU" dirty="0" smtClean="0"/>
          </a:p>
          <a:p>
            <a:r>
              <a:rPr lang="hu-HU" dirty="0" smtClean="0"/>
              <a:t>Best case running time: </a:t>
            </a:r>
            <a:r>
              <a:rPr lang="hu-HU" b="1" dirty="0" smtClean="0"/>
              <a:t>O(N)</a:t>
            </a:r>
            <a:endParaRPr lang="hu-HU" b="1" dirty="0" smtClean="0"/>
          </a:p>
          <a:p>
            <a:r>
              <a:rPr lang="hu-HU" dirty="0" smtClean="0"/>
              <a:t>Worst case running time: </a:t>
            </a:r>
            <a:r>
              <a:rPr lang="hu-HU" b="1" dirty="0" smtClean="0"/>
              <a:t>O(N logN)</a:t>
            </a:r>
            <a:endParaRPr lang="hu-HU" b="1" dirty="0" smtClean="0"/>
          </a:p>
          <a:p>
            <a:r>
              <a:rPr lang="hu-HU" dirty="0" smtClean="0"/>
              <a:t>Worst case space complexity: </a:t>
            </a:r>
            <a:r>
              <a:rPr lang="hu-HU" b="1" dirty="0" smtClean="0"/>
              <a:t>O(N)</a:t>
            </a:r>
            <a:endParaRPr lang="hu-HU" b="1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65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226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HYBRID ALGORITHMS</vt:lpstr>
      <vt:lpstr>Hybrid algorithms</vt:lpstr>
      <vt:lpstr>Hybrid algorithms</vt:lpstr>
      <vt:lpstr>Introsort</vt:lpstr>
      <vt:lpstr>Hybrid algorithms</vt:lpstr>
      <vt:lpstr>Timsort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ALGORITHMS</dc:title>
  <dc:creator>User</dc:creator>
  <cp:lastModifiedBy>User</cp:lastModifiedBy>
  <cp:revision>9</cp:revision>
  <dcterms:created xsi:type="dcterms:W3CDTF">2016-02-24T08:41:32Z</dcterms:created>
  <dcterms:modified xsi:type="dcterms:W3CDTF">2017-02-21T12:25:37Z</dcterms:modified>
</cp:coreProperties>
</file>