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4" r:id="rId5"/>
    <p:sldId id="285" r:id="rId6"/>
    <p:sldId id="286" r:id="rId7"/>
    <p:sldId id="283" r:id="rId8"/>
    <p:sldId id="287" r:id="rId9"/>
    <p:sldId id="288" r:id="rId10"/>
    <p:sldId id="289" r:id="rId11"/>
    <p:sldId id="31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7" r:id="rId83"/>
    <p:sldId id="368" r:id="rId84"/>
    <p:sldId id="369" r:id="rId85"/>
    <p:sldId id="37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97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57AEE1-27AF-4B34-AC47-8012CB1DBA0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1B5A-F8E6-4BBB-BFE3-7DC18982B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2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INSERTION 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38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37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248926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8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248926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39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248926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90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8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69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9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25716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01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25716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78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25716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4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Insertion</a:t>
            </a:r>
            <a:r>
              <a:rPr lang="hu-HU" b="1" u="sng" dirty="0" smtClean="0"/>
              <a:t> 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is a </a:t>
            </a:r>
            <a:r>
              <a:rPr lang="en-US" dirty="0" smtClean="0"/>
              <a:t>simple</a:t>
            </a:r>
            <a:r>
              <a:rPr lang="en-US" dirty="0"/>
              <a:t> sorting algorithm that builds the final sorted array </a:t>
            </a:r>
            <a:r>
              <a:rPr lang="en-US" dirty="0" smtClean="0"/>
              <a:t>one </a:t>
            </a:r>
            <a:r>
              <a:rPr lang="en-US" dirty="0"/>
              <a:t>item at a </a:t>
            </a:r>
            <a:r>
              <a:rPr lang="en-US" dirty="0" smtClean="0"/>
              <a:t>time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has </a:t>
            </a:r>
            <a:r>
              <a:rPr lang="hu-HU" dirty="0" err="1" smtClean="0"/>
              <a:t>quadratic</a:t>
            </a:r>
            <a:r>
              <a:rPr lang="hu-HU" dirty="0" smtClean="0"/>
              <a:t> 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b="1" dirty="0" smtClean="0"/>
              <a:t>O(N  )</a:t>
            </a:r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datasets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inefficient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arrays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smtClean="0"/>
              <a:t>10-20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endParaRPr lang="hu-HU" dirty="0"/>
          </a:p>
          <a:p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more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quadratic</a:t>
            </a:r>
            <a:r>
              <a:rPr lang="hu-HU" dirty="0" smtClean="0"/>
              <a:t> 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procedures</a:t>
            </a:r>
            <a:r>
              <a:rPr lang="hu-HU" dirty="0" smtClean="0"/>
              <a:t>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bubble</a:t>
            </a:r>
            <a:r>
              <a:rPr lang="hu-HU" dirty="0" smtClean="0"/>
              <a:t> sort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selection</a:t>
            </a:r>
            <a:r>
              <a:rPr lang="hu-HU" dirty="0" smtClean="0"/>
              <a:t> </a:t>
            </a:r>
            <a:r>
              <a:rPr lang="hu-HU" dirty="0" err="1" smtClean="0"/>
              <a:t>sort</a:t>
            </a:r>
            <a:endParaRPr lang="hu-HU" dirty="0" smtClean="0"/>
          </a:p>
          <a:p>
            <a:r>
              <a:rPr lang="hu-HU" dirty="0" err="1" smtClean="0"/>
              <a:t>Adaptive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speeds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array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already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substantially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sorted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Stable</a:t>
            </a:r>
            <a:r>
              <a:rPr lang="hu-HU" dirty="0" smtClean="0">
                <a:sym typeface="Wingdings" panose="05000000000000000000" pitchFamily="2" charset="2"/>
              </a:rPr>
              <a:t> sort  </a:t>
            </a:r>
            <a:r>
              <a:rPr lang="hu-HU" dirty="0" err="1" smtClean="0">
                <a:sym typeface="Wingdings" panose="05000000000000000000" pitchFamily="2" charset="2"/>
              </a:rPr>
              <a:t>preserve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equal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68344" y="2636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3186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25716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6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25716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83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90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5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9626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71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69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904730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4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8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Insertion</a:t>
            </a:r>
            <a:r>
              <a:rPr lang="hu-HU" b="1" u="sng" dirty="0" smtClean="0"/>
              <a:t> 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In-place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additional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an online </a:t>
            </a:r>
            <a:r>
              <a:rPr lang="hu-HU" dirty="0" err="1" smtClean="0">
                <a:sym typeface="Wingdings" panose="05000000000000000000" pitchFamily="2" charset="2"/>
              </a:rPr>
              <a:t>algorithm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sort an </a:t>
            </a:r>
            <a:r>
              <a:rPr lang="hu-HU" dirty="0" err="1" smtClean="0">
                <a:sym typeface="Wingdings" panose="05000000000000000000" pitchFamily="2" charset="2"/>
              </a:rPr>
              <a:t>array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receives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downloading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data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from</a:t>
            </a:r>
            <a:r>
              <a:rPr lang="hu-HU" dirty="0" smtClean="0">
                <a:sym typeface="Wingdings" panose="05000000000000000000" pitchFamily="2" charset="2"/>
              </a:rPr>
              <a:t> web</a:t>
            </a:r>
          </a:p>
          <a:p>
            <a:r>
              <a:rPr lang="hu-HU" dirty="0" err="1" smtClean="0"/>
              <a:t>Hybrid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r>
              <a:rPr lang="hu-HU" dirty="0" smtClean="0"/>
              <a:t> </a:t>
            </a:r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hu-HU" dirty="0" err="1" smtClean="0"/>
              <a:t>insertion</a:t>
            </a:r>
            <a:r>
              <a:rPr lang="hu-HU" dirty="0" smtClean="0"/>
              <a:t> sort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r>
              <a:rPr lang="hu-HU" dirty="0" smtClean="0"/>
              <a:t> is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enough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Insertion</a:t>
            </a:r>
            <a:r>
              <a:rPr lang="hu-HU" dirty="0" smtClean="0"/>
              <a:t> sort is </a:t>
            </a:r>
            <a:r>
              <a:rPr lang="hu-HU" dirty="0" err="1" smtClean="0"/>
              <a:t>faster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subarrays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quicksort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Variant</a:t>
            </a:r>
            <a:r>
              <a:rPr lang="hu-HU" dirty="0" smtClean="0"/>
              <a:t> of </a:t>
            </a:r>
            <a:r>
              <a:rPr lang="hu-HU" dirty="0" err="1" smtClean="0"/>
              <a:t>insertion</a:t>
            </a:r>
            <a:r>
              <a:rPr lang="hu-HU" dirty="0" smtClean="0"/>
              <a:t> sort is </a:t>
            </a:r>
            <a:r>
              <a:rPr lang="hu-HU" dirty="0" err="1" smtClean="0"/>
              <a:t>shell</a:t>
            </a:r>
            <a:r>
              <a:rPr lang="hu-HU" dirty="0" smtClean="0"/>
              <a:t> sort</a:t>
            </a:r>
          </a:p>
          <a:p>
            <a:r>
              <a:rPr lang="hu-HU" dirty="0" err="1"/>
              <a:t>Sometimes</a:t>
            </a:r>
            <a:r>
              <a:rPr lang="hu-HU" dirty="0"/>
              <a:t> </a:t>
            </a:r>
            <a:r>
              <a:rPr lang="hu-HU" dirty="0" err="1"/>
              <a:t>selection</a:t>
            </a:r>
            <a:r>
              <a:rPr lang="hu-HU" dirty="0"/>
              <a:t> sort is </a:t>
            </a:r>
            <a:r>
              <a:rPr lang="hu-HU" dirty="0" err="1"/>
              <a:t>better</a:t>
            </a:r>
            <a:r>
              <a:rPr lang="hu-HU" dirty="0"/>
              <a:t>: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  <a:p>
            <a:r>
              <a:rPr lang="hu-HU" dirty="0" err="1" smtClean="0"/>
              <a:t>Insertion</a:t>
            </a:r>
            <a:r>
              <a:rPr lang="hu-HU" dirty="0" smtClean="0"/>
              <a:t> sort</a:t>
            </a:r>
            <a:r>
              <a:rPr lang="en-US" dirty="0" smtClean="0"/>
              <a:t> </a:t>
            </a:r>
            <a:r>
              <a:rPr lang="en-US" dirty="0"/>
              <a:t>requires more writes because the inner loop can require shifting large sections of the sorted portion of the </a:t>
            </a:r>
            <a:r>
              <a:rPr lang="en-US" dirty="0" smtClean="0"/>
              <a:t>array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general, insertion sort will write to the array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times </a:t>
            </a:r>
            <a:r>
              <a:rPr lang="hu-HU" dirty="0" smtClean="0"/>
              <a:t>while </a:t>
            </a:r>
            <a:r>
              <a:rPr lang="en-US" dirty="0" smtClean="0"/>
              <a:t>selection </a:t>
            </a:r>
            <a:r>
              <a:rPr lang="en-US" dirty="0"/>
              <a:t>sort will write only </a:t>
            </a:r>
            <a:r>
              <a:rPr lang="en-US" b="1" dirty="0"/>
              <a:t>O(n)</a:t>
            </a:r>
            <a:r>
              <a:rPr lang="en-US" dirty="0"/>
              <a:t> </a:t>
            </a:r>
            <a:r>
              <a:rPr lang="en-US" dirty="0" smtClean="0"/>
              <a:t>times</a:t>
            </a:r>
            <a:endParaRPr lang="hu-HU" dirty="0" smtClean="0"/>
          </a:p>
          <a:p>
            <a:r>
              <a:rPr lang="en-US" dirty="0" smtClean="0"/>
              <a:t>For </a:t>
            </a:r>
            <a:r>
              <a:rPr lang="en-US" dirty="0"/>
              <a:t>this reason selection sort may be preferable in cases where writing to memory is significantly more expensive than </a:t>
            </a:r>
            <a:r>
              <a:rPr lang="en-US" dirty="0" smtClean="0"/>
              <a:t>reading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flash </a:t>
            </a:r>
            <a:r>
              <a:rPr lang="en-US" dirty="0"/>
              <a:t>memory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14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298354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91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90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8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03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9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0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0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58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6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13037" y="3212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3179806" y="1845275"/>
            <a:ext cx="57823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insertionSort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i=1 </a:t>
            </a:r>
            <a:r>
              <a:rPr lang="hu-HU" b="1" dirty="0" err="1" smtClean="0">
                <a:solidFill>
                  <a:srgbClr val="FFFF00"/>
                </a:solidFill>
              </a:rPr>
              <a:t>to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length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j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while j &gt; 0 and array[j-1] &gt; array[j]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swap( array, j, j-1 )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j = </a:t>
            </a:r>
            <a:r>
              <a:rPr lang="hu-HU" b="1" dirty="0" err="1" smtClean="0">
                <a:solidFill>
                  <a:srgbClr val="FFFF00"/>
                </a:solidFill>
              </a:rPr>
              <a:t>j</a:t>
            </a:r>
            <a:r>
              <a:rPr lang="hu-HU" b="1" dirty="0" smtClean="0">
                <a:solidFill>
                  <a:srgbClr val="FFFF00"/>
                </a:solidFill>
              </a:rPr>
              <a:t> –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25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0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8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27363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96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8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1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7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87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80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92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13037" y="3212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3179806" y="1845275"/>
            <a:ext cx="57823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insertionSort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i=1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j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while j &gt; 0 and array[j-1] &gt; array[j]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swap( array, j, j-1 )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j = </a:t>
            </a:r>
            <a:r>
              <a:rPr lang="hu-HU" b="1" dirty="0" err="1" smtClean="0">
                <a:solidFill>
                  <a:srgbClr val="FFFF00"/>
                </a:solidFill>
              </a:rPr>
              <a:t>j</a:t>
            </a:r>
            <a:r>
              <a:rPr lang="hu-HU" b="1" dirty="0" smtClean="0">
                <a:solidFill>
                  <a:srgbClr val="FFFF00"/>
                </a:solidFill>
              </a:rPr>
              <a:t> –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542638" y="2347783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 err="1"/>
              <a:t>a</a:t>
            </a:r>
            <a:r>
              <a:rPr lang="hu-HU" dirty="0" err="1" smtClean="0"/>
              <a:t>rray</a:t>
            </a:r>
            <a:r>
              <a:rPr lang="hu-HU" dirty="0" smtClean="0"/>
              <a:t> </a:t>
            </a:r>
            <a:r>
              <a:rPr lang="hu-HU" dirty="0" err="1" smtClean="0"/>
              <a:t>sequentially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1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21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17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44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67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266488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02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2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33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70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8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13037" y="3212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3179806" y="1845275"/>
            <a:ext cx="57823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 smtClean="0">
                <a:solidFill>
                  <a:srgbClr val="FFFF00"/>
                </a:solidFill>
              </a:rPr>
              <a:t>insertionSort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for</a:t>
            </a:r>
            <a:r>
              <a:rPr lang="hu-HU" b="1" dirty="0" smtClean="0">
                <a:solidFill>
                  <a:srgbClr val="FFFF00"/>
                </a:solidFill>
              </a:rPr>
              <a:t> i=1 </a:t>
            </a:r>
            <a:r>
              <a:rPr lang="hu-HU" b="1" dirty="0" err="1" smtClean="0">
                <a:solidFill>
                  <a:srgbClr val="FFFF00"/>
                </a:solidFill>
              </a:rPr>
              <a:t>to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length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j = i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 j &gt; 0 and array[j-1] &gt; array[j]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swap( array, j, j-1 )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j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1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8962158" y="2399272"/>
            <a:ext cx="3278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While the previous item is </a:t>
            </a:r>
          </a:p>
          <a:p>
            <a:r>
              <a:rPr lang="hu-HU" dirty="0"/>
              <a:t>g</a:t>
            </a:r>
            <a:r>
              <a:rPr lang="hu-HU" dirty="0" smtClean="0"/>
              <a:t>reater than the given</a:t>
            </a:r>
          </a:p>
          <a:p>
            <a:r>
              <a:rPr lang="hu-HU" dirty="0" smtClean="0"/>
              <a:t>one, we keep</a:t>
            </a:r>
            <a:r>
              <a:rPr lang="hu-HU" dirty="0"/>
              <a:t> </a:t>
            </a:r>
            <a:r>
              <a:rPr lang="hu-HU" dirty="0" smtClean="0"/>
              <a:t>swapping</a:t>
            </a:r>
          </a:p>
          <a:p>
            <a:r>
              <a:rPr lang="hu-HU" dirty="0" smtClean="0"/>
              <a:t>them !!!</a:t>
            </a:r>
          </a:p>
          <a:p>
            <a:endParaRPr lang="hu-HU" dirty="0"/>
          </a:p>
          <a:p>
            <a:r>
              <a:rPr lang="hu-HU" dirty="0" smtClean="0"/>
              <a:t>~ thats why there are so</a:t>
            </a:r>
          </a:p>
          <a:p>
            <a:r>
              <a:rPr lang="hu-HU" dirty="0" smtClean="0"/>
              <a:t>   many shifts in insertion 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2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18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08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52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72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9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4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30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4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0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21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7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11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254453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13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11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34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04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94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96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1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84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2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29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95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278517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7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77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6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14051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829165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659393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89621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074507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319849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244279" y="2916179"/>
            <a:ext cx="584886" cy="584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44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31984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90473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8962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74507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659393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44279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829165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-5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414051" y="2916195"/>
            <a:ext cx="584886" cy="58488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888</Words>
  <Application>Microsoft Office PowerPoint</Application>
  <PresentationFormat>Widescreen</PresentationFormat>
  <Paragraphs>698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Century Gothic</vt:lpstr>
      <vt:lpstr>Wingdings</vt:lpstr>
      <vt:lpstr>Wingdings 3</vt:lpstr>
      <vt:lpstr>Ion</vt:lpstr>
      <vt:lpstr>SORTING ALGORITHMS</vt:lpstr>
      <vt:lpstr>Insertion sort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Balazs Holczer</dc:creator>
  <cp:lastModifiedBy>User</cp:lastModifiedBy>
  <cp:revision>39</cp:revision>
  <dcterms:created xsi:type="dcterms:W3CDTF">2015-02-19T11:29:47Z</dcterms:created>
  <dcterms:modified xsi:type="dcterms:W3CDTF">2017-02-21T10:07:00Z</dcterms:modified>
</cp:coreProperties>
</file>