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1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1" r:id="rId13"/>
    <p:sldId id="267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2" r:id="rId43"/>
    <p:sldId id="300" r:id="rId4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92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124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754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51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41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89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33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873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473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467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84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40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4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18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74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355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1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9BFFFC-851E-48F4-BF11-61859D1FD9DF}" type="datetimeFigureOut">
              <a:rPr lang="hu-HU" smtClean="0"/>
              <a:t>2017. 02. 21.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5013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NON-comparison based sorting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161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6811" y="4572000"/>
            <a:ext cx="762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allocate an array with size </a:t>
            </a:r>
            <a:r>
              <a:rPr lang="hu-HU" b="1" dirty="0" smtClean="0"/>
              <a:t>k</a:t>
            </a:r>
            <a:r>
              <a:rPr lang="hu-HU" dirty="0" smtClean="0"/>
              <a:t> for the counters: what is </a:t>
            </a:r>
            <a:r>
              <a:rPr lang="hu-HU" b="1" dirty="0" smtClean="0"/>
              <a:t>k</a:t>
            </a:r>
            <a:r>
              <a:rPr lang="hu-HU" dirty="0" smtClean="0"/>
              <a:t> exactly?</a:t>
            </a:r>
          </a:p>
          <a:p>
            <a:r>
              <a:rPr lang="hu-HU" dirty="0"/>
              <a:t>	</a:t>
            </a:r>
            <a:r>
              <a:rPr lang="hu-HU" dirty="0" smtClean="0"/>
              <a:t>We will have 10 ( </a:t>
            </a:r>
            <a:r>
              <a:rPr lang="hu-HU" b="1" dirty="0" smtClean="0"/>
              <a:t>max – min +1 </a:t>
            </a:r>
            <a:r>
              <a:rPr lang="hu-HU" dirty="0" smtClean="0"/>
              <a:t>) slots in our array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64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1          2            3           4          5           6           7           8            9         10</a:t>
            </a:r>
            <a:endParaRPr lang="hu-HU" b="1" dirty="0"/>
          </a:p>
        </p:txBody>
      </p:sp>
      <p:sp>
        <p:nvSpPr>
          <p:cNvPr id="31" name="Rectangle 30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1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1          2            3           4          5           6           7           8            9         10</a:t>
            </a:r>
            <a:endParaRPr lang="hu-HU" b="1" dirty="0"/>
          </a:p>
        </p:txBody>
      </p:sp>
      <p:sp>
        <p:nvSpPr>
          <p:cNvPr id="31" name="Rectangle 30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73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2            3           4          5           6           7           8            9         10</a:t>
            </a:r>
            <a:endParaRPr lang="hu-HU" b="1" dirty="0"/>
          </a:p>
        </p:txBody>
      </p:sp>
      <p:sp>
        <p:nvSpPr>
          <p:cNvPr id="23" name="Rectangle 22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65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2            3           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b="1" dirty="0" smtClean="0"/>
              <a:t>          5           6           7           8            9         10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71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2            3   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5           6           7           8            9         10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44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2            3   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rgbClr val="FFFF00"/>
                </a:solidFill>
              </a:rPr>
              <a:t>7 </a:t>
            </a:r>
            <a:r>
              <a:rPr lang="hu-HU" b="1" dirty="0" smtClean="0"/>
              <a:t>          8            9         10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9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2            3   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8            9         10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41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2            3   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rgbClr val="FFFF00"/>
                </a:solidFill>
              </a:rPr>
              <a:t>7 </a:t>
            </a:r>
            <a:r>
              <a:rPr lang="hu-HU" b="1" dirty="0" smtClean="0"/>
              <a:t>          8            9         10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91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2            3   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rgbClr val="FFFF00"/>
                </a:solidFill>
              </a:rPr>
              <a:t>10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18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Comparison based </a:t>
            </a:r>
            <a:r>
              <a:rPr lang="hu-HU" b="1" u="sng" dirty="0" smtClean="0"/>
              <a:t>sorting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614411" y="1957589"/>
            <a:ext cx="786946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does comparison based sorting mean?</a:t>
            </a:r>
          </a:p>
          <a:p>
            <a:endParaRPr lang="hu-HU" dirty="0"/>
          </a:p>
          <a:p>
            <a:r>
              <a:rPr lang="hu-HU" b="1" dirty="0">
                <a:solidFill>
                  <a:srgbClr val="FFFF00"/>
                </a:solidFill>
              </a:rPr>
              <a:t>i</a:t>
            </a:r>
            <a:r>
              <a:rPr lang="hu-HU" b="1" dirty="0" smtClean="0">
                <a:solidFill>
                  <a:srgbClr val="FFFF00"/>
                </a:solidFill>
              </a:rPr>
              <a:t>f nums[i] &gt; nums[j]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swap(i,j)</a:t>
            </a:r>
          </a:p>
          <a:p>
            <a:endParaRPr lang="hu-HU" dirty="0"/>
          </a:p>
          <a:p>
            <a:r>
              <a:rPr lang="hu-HU" dirty="0" smtClean="0"/>
              <a:t>We keep comparing items ( strings, characters, doubles </a:t>
            </a:r>
            <a:r>
              <a:rPr lang="hu-HU" dirty="0" smtClean="0"/>
              <a:t>...)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~ keep making decisions according to these comparisons</a:t>
            </a:r>
          </a:p>
          <a:p>
            <a:endParaRPr lang="hu-HU" dirty="0"/>
          </a:p>
          <a:p>
            <a:r>
              <a:rPr lang="hu-HU" u="sng" dirty="0" smtClean="0"/>
              <a:t>Result</a:t>
            </a:r>
            <a:r>
              <a:rPr lang="hu-HU" dirty="0" smtClean="0"/>
              <a:t>: we have to make at least </a:t>
            </a:r>
            <a:r>
              <a:rPr lang="hu-HU" b="1" dirty="0" smtClean="0"/>
              <a:t>log  n!</a:t>
            </a:r>
            <a:r>
              <a:rPr lang="hu-HU" dirty="0" smtClean="0"/>
              <a:t>  comparisons to sort an array</a:t>
            </a:r>
          </a:p>
          <a:p>
            <a:endParaRPr lang="hu-HU" dirty="0"/>
          </a:p>
          <a:p>
            <a:r>
              <a:rPr lang="hu-HU" dirty="0" smtClean="0"/>
              <a:t>		Stirling formula yields:  </a:t>
            </a:r>
            <a:r>
              <a:rPr lang="hu-HU" b="1" dirty="0"/>
              <a:t>Ω</a:t>
            </a:r>
            <a:r>
              <a:rPr lang="hu-HU" b="1" dirty="0" smtClean="0"/>
              <a:t>(N </a:t>
            </a:r>
            <a:r>
              <a:rPr lang="hu-HU" b="1" dirty="0" smtClean="0"/>
              <a:t>log N)</a:t>
            </a:r>
          </a:p>
          <a:p>
            <a:r>
              <a:rPr lang="hu-HU" b="1" dirty="0" smtClean="0"/>
              <a:t>			</a:t>
            </a:r>
            <a:r>
              <a:rPr lang="hu-HU" dirty="0" smtClean="0"/>
              <a:t>So this is a lower bound, we are not able to</a:t>
            </a:r>
          </a:p>
          <a:p>
            <a:r>
              <a:rPr lang="hu-HU" b="1" dirty="0"/>
              <a:t>	</a:t>
            </a:r>
            <a:r>
              <a:rPr lang="hu-HU" b="1" dirty="0" smtClean="0"/>
              <a:t>			</a:t>
            </a:r>
            <a:r>
              <a:rPr lang="hu-HU" dirty="0" smtClean="0"/>
              <a:t>do any better !!!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632620" y="437363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37482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b="1" dirty="0" smtClean="0"/>
              <a:t>   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22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9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766811" y="5000814"/>
            <a:ext cx="7901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every item in our counter array! The content of the array</a:t>
            </a:r>
          </a:p>
          <a:p>
            <a:r>
              <a:rPr lang="hu-HU" dirty="0"/>
              <a:t>	</a:t>
            </a:r>
            <a:r>
              <a:rPr lang="hu-HU" dirty="0" smtClean="0"/>
              <a:t>determines how many times the given index is present in</a:t>
            </a:r>
          </a:p>
          <a:p>
            <a:r>
              <a:rPr lang="hu-HU" dirty="0"/>
              <a:t>	</a:t>
            </a:r>
            <a:r>
              <a:rPr lang="hu-HU" dirty="0" smtClean="0"/>
              <a:t>	the original array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90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766811" y="5000814"/>
            <a:ext cx="6455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Content value: 3</a:t>
            </a:r>
          </a:p>
          <a:p>
            <a:r>
              <a:rPr lang="hu-HU" dirty="0" smtClean="0"/>
              <a:t>Index: 1</a:t>
            </a:r>
          </a:p>
          <a:p>
            <a:r>
              <a:rPr lang="hu-HU" dirty="0" smtClean="0"/>
              <a:t>---------------------------------</a:t>
            </a:r>
          </a:p>
          <a:p>
            <a:r>
              <a:rPr lang="hu-HU" dirty="0" smtClean="0"/>
              <a:t>Meaning: we have 3 items with key 1 in out original array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97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91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66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6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96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1, 1, 1, 3, 4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782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1, 1, 1, 3, 4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60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Non-comparison based </a:t>
            </a:r>
            <a:r>
              <a:rPr lang="hu-HU" b="1" u="sng" dirty="0" smtClean="0"/>
              <a:t>sorting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614411" y="1957589"/>
            <a:ext cx="7045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Can we do better? </a:t>
            </a:r>
            <a:r>
              <a:rPr lang="hu-HU" b="1" dirty="0" smtClean="0"/>
              <a:t>YES</a:t>
            </a:r>
            <a:r>
              <a:rPr lang="hu-HU" dirty="0" smtClean="0"/>
              <a:t>, the solution is not to use comparisons</a:t>
            </a:r>
          </a:p>
          <a:p>
            <a:endParaRPr lang="hu-HU" dirty="0"/>
          </a:p>
          <a:p>
            <a:r>
              <a:rPr lang="hu-HU" dirty="0" smtClean="0"/>
              <a:t>  </a:t>
            </a:r>
            <a:r>
              <a:rPr lang="en-US" dirty="0" smtClean="0"/>
              <a:t>There </a:t>
            </a:r>
            <a:r>
              <a:rPr lang="en-US" dirty="0"/>
              <a:t>are simpler algorithms that can sort a list using partial 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information </a:t>
            </a:r>
            <a:r>
              <a:rPr lang="en-US" dirty="0"/>
              <a:t>about the </a:t>
            </a:r>
            <a:r>
              <a:rPr lang="en-US" dirty="0" smtClean="0"/>
              <a:t>keys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For example: radix sort, bucket sort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08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 </a:t>
            </a:r>
            <a:r>
              <a:rPr lang="hu-HU" dirty="0" smtClean="0"/>
              <a:t>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1, 1, 1, 3, 4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2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1, 1, 1, 3, 4, 7, 7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45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 </a:t>
            </a:r>
            <a:r>
              <a:rPr lang="hu-HU" dirty="0" smtClean="0"/>
              <a:t>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1, 1, 1, 3, 4, 7, 7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83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1, 1, 1, 3, 4, 7, 7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60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1, 1, 1, 3, 4, 7, 7, 10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43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 </a:t>
            </a:r>
            <a:r>
              <a:rPr lang="hu-HU" dirty="0" smtClean="0"/>
              <a:t>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00B050"/>
                </a:solidFill>
              </a:rPr>
              <a:t>1, 1, 1, 3, 4, 7, 7, 10</a:t>
            </a:r>
            <a:endParaRPr lang="hu-HU" b="1" u="sng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40055" y="3599576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O(k)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481842" y="2056257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O(N)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914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00B050"/>
                </a:solidFill>
              </a:rPr>
              <a:t>1, 1, 1, 3, 4, 7, 7, 10</a:t>
            </a:r>
            <a:endParaRPr lang="hu-HU" b="1" u="sng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40055" y="3599576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O(k)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481842" y="2056257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O(N)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92159" y="5679583"/>
            <a:ext cx="985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Overall running time: </a:t>
            </a:r>
            <a:r>
              <a:rPr lang="hu-HU" b="1" dirty="0" smtClean="0"/>
              <a:t>O(k) + O(N) = O(N+k)</a:t>
            </a:r>
          </a:p>
          <a:p>
            <a:endParaRPr lang="hu-HU" dirty="0"/>
          </a:p>
          <a:p>
            <a:r>
              <a:rPr lang="hu-HU" dirty="0" smtClean="0"/>
              <a:t>	Problem: </a:t>
            </a:r>
            <a:r>
              <a:rPr lang="hu-HU" b="1" dirty="0" smtClean="0"/>
              <a:t>k</a:t>
            </a:r>
            <a:r>
              <a:rPr lang="hu-HU" dirty="0" smtClean="0"/>
              <a:t> can be very very large, and the counting sort algorithm will be slow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60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124" y="30909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65916" y="1171977"/>
            <a:ext cx="750237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countingSort(array, max, min)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countArray = new array with size [max-min+1]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increment countArray[i-min]  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z = 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while countArray[i-min] &gt; 0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array[z] = 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z = z + 1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countArray[i-min] = countArray[i-min] - 1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end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124" y="30909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65916" y="1171977"/>
            <a:ext cx="750237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countingSort(array, max, min)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countArray = new array with size [max-min+1]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increment countArray[i-min]  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z = 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while countArray[i-min] &gt; 0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array[z] = 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z = z + 1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countArray[i-min] = countArray[i-min] - 1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end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2929" y="1777285"/>
            <a:ext cx="431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specify the array, </a:t>
            </a:r>
          </a:p>
          <a:p>
            <a:r>
              <a:rPr lang="hu-HU" dirty="0"/>
              <a:t>t</a:t>
            </a:r>
            <a:r>
              <a:rPr lang="hu-HU" dirty="0" smtClean="0"/>
              <a:t>he minimum key and the maximum </a:t>
            </a:r>
          </a:p>
          <a:p>
            <a:r>
              <a:rPr lang="hu-HU" dirty="0" smtClean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1793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124" y="30909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65916" y="1171977"/>
            <a:ext cx="750237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countingSort(array, max, min)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countArray = new array with size [max-min+1]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increment countArray[i-min]  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z = 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while countArray[i-min] &gt; 0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array[z] = 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z = z + 1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countArray[i-min] = countArray[i-min] - 1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end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2929" y="1777285"/>
            <a:ext cx="42931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Counting sort is not in place, we do</a:t>
            </a:r>
          </a:p>
          <a:p>
            <a:r>
              <a:rPr lang="hu-HU" dirty="0" smtClean="0"/>
              <a:t>need some additional memory</a:t>
            </a:r>
          </a:p>
          <a:p>
            <a:endParaRPr lang="hu-HU" dirty="0" smtClean="0"/>
          </a:p>
          <a:p>
            <a:r>
              <a:rPr lang="hu-HU" b="1" dirty="0"/>
              <a:t>m</a:t>
            </a:r>
            <a:r>
              <a:rPr lang="hu-HU" b="1" dirty="0" smtClean="0"/>
              <a:t>ax-min+1</a:t>
            </a:r>
            <a:r>
              <a:rPr lang="hu-HU" dirty="0" smtClean="0"/>
              <a:t> going to determine the </a:t>
            </a:r>
          </a:p>
          <a:p>
            <a:r>
              <a:rPr lang="hu-HU" dirty="0"/>
              <a:t>s</a:t>
            </a:r>
            <a:r>
              <a:rPr lang="hu-HU" dirty="0" smtClean="0"/>
              <a:t>ize of the array</a:t>
            </a:r>
          </a:p>
          <a:p>
            <a:endParaRPr lang="hu-HU" dirty="0"/>
          </a:p>
          <a:p>
            <a:r>
              <a:rPr lang="hu-HU" dirty="0" smtClean="0"/>
              <a:t>Thats why counting sort can get slow</a:t>
            </a:r>
          </a:p>
          <a:p>
            <a:r>
              <a:rPr lang="hu-HU" dirty="0"/>
              <a:t>i</a:t>
            </a:r>
            <a:r>
              <a:rPr lang="hu-HU" dirty="0" smtClean="0"/>
              <a:t>f </a:t>
            </a:r>
            <a:r>
              <a:rPr lang="hu-HU" dirty="0" smtClean="0"/>
              <a:t>this countArray is huge</a:t>
            </a:r>
          </a:p>
        </p:txBody>
      </p:sp>
    </p:spTree>
    <p:extLst>
      <p:ext uri="{BB962C8B-B14F-4D97-AF65-F5344CB8AC3E}">
        <p14:creationId xmlns:p14="http://schemas.microsoft.com/office/powerpoint/2010/main" val="3045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68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124" y="30909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65916" y="1171977"/>
            <a:ext cx="750237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countingSort(array, max, min)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countArray = new array with size [max-min+1]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array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increment countArray[i-min]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z = 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while countArray[i-min] &gt; 0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array[z] = 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z = z + 1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countArray[i-min] = countArray[i-min] - 1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end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9892" y="2356835"/>
            <a:ext cx="4918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every key in the original array</a:t>
            </a:r>
          </a:p>
          <a:p>
            <a:r>
              <a:rPr lang="hu-HU" dirty="0"/>
              <a:t>i</a:t>
            </a:r>
            <a:r>
              <a:rPr lang="hu-HU" dirty="0" smtClean="0"/>
              <a:t>n </a:t>
            </a:r>
            <a:r>
              <a:rPr lang="hu-HU" b="1" dirty="0" smtClean="0"/>
              <a:t>O(N) </a:t>
            </a:r>
            <a:r>
              <a:rPr lang="hu-HU" dirty="0" smtClean="0"/>
              <a:t>and increment the counterArray</a:t>
            </a:r>
          </a:p>
          <a:p>
            <a:r>
              <a:rPr lang="hu-HU" dirty="0"/>
              <a:t>a</a:t>
            </a:r>
            <a:r>
              <a:rPr lang="hu-HU" dirty="0" smtClean="0"/>
              <a:t>ccording to the right position</a:t>
            </a:r>
          </a:p>
        </p:txBody>
      </p:sp>
    </p:spTree>
    <p:extLst>
      <p:ext uri="{BB962C8B-B14F-4D97-AF65-F5344CB8AC3E}">
        <p14:creationId xmlns:p14="http://schemas.microsoft.com/office/powerpoint/2010/main" val="41669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124" y="30909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65916" y="1171977"/>
            <a:ext cx="750237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countingSort(array, max, min)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countArray = new array with size [max-min+1]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increment countArray[i-min]  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z = 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i in array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while countArray[i-min] &gt; 0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array[z] = i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z = z + 1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countArray[i-min] = countArray[i-min] - 1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end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3221" y="2908074"/>
            <a:ext cx="59009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operation has </a:t>
            </a:r>
            <a:r>
              <a:rPr lang="hu-HU" b="1" dirty="0" smtClean="0"/>
              <a:t>O(k)</a:t>
            </a:r>
            <a:r>
              <a:rPr lang="hu-HU" dirty="0" smtClean="0"/>
              <a:t> time complexity</a:t>
            </a:r>
          </a:p>
          <a:p>
            <a:endParaRPr lang="hu-HU" dirty="0" smtClean="0"/>
          </a:p>
          <a:p>
            <a:r>
              <a:rPr lang="hu-HU" dirty="0" smtClean="0"/>
              <a:t>Basically while the counterArray is not </a:t>
            </a:r>
            <a:r>
              <a:rPr lang="hu-HU" b="1" dirty="0" smtClean="0"/>
              <a:t>0</a:t>
            </a:r>
            <a:r>
              <a:rPr lang="hu-HU" dirty="0" smtClean="0"/>
              <a:t> at a given</a:t>
            </a:r>
          </a:p>
          <a:p>
            <a:r>
              <a:rPr lang="hu-HU" dirty="0"/>
              <a:t>p</a:t>
            </a:r>
            <a:r>
              <a:rPr lang="hu-HU" dirty="0" smtClean="0"/>
              <a:t>osition </a:t>
            </a:r>
            <a:r>
              <a:rPr lang="hu-HU" dirty="0" smtClean="0">
                <a:sym typeface="Wingdings" panose="05000000000000000000" pitchFamily="2" charset="2"/>
              </a:rPr>
              <a:t> we have to consider that index as many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times as the value in </a:t>
            </a:r>
            <a:r>
              <a:rPr lang="hu-HU" b="1" dirty="0" smtClean="0">
                <a:sym typeface="Wingdings" panose="05000000000000000000" pitchFamily="2" charset="2"/>
              </a:rPr>
              <a:t>counterArray[index]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It yields the numerical ordering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41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99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RADIX SORT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43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COUNTING SORT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687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Counting sort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operates by counting the number of objects that have each distinct key </a:t>
            </a:r>
            <a:r>
              <a:rPr lang="en-US" dirty="0" smtClean="0"/>
              <a:t>value</a:t>
            </a:r>
            <a:endParaRPr lang="hu-HU" dirty="0" smtClean="0"/>
          </a:p>
          <a:p>
            <a:r>
              <a:rPr lang="hu-HU" dirty="0" smtClean="0"/>
              <a:t>Integer sorting algorithm: we assume the values to be integers</a:t>
            </a:r>
          </a:p>
          <a:p>
            <a:r>
              <a:rPr lang="hu-HU" dirty="0" smtClean="0"/>
              <a:t>And u</a:t>
            </a:r>
            <a:r>
              <a:rPr lang="en-US" dirty="0" smtClean="0"/>
              <a:t>sing </a:t>
            </a:r>
            <a:r>
              <a:rPr lang="en-US" dirty="0"/>
              <a:t>arithmetic on those counts to determine the positions of each key value in the output </a:t>
            </a:r>
            <a:r>
              <a:rPr lang="en-US" dirty="0" smtClean="0"/>
              <a:t>sequence</a:t>
            </a:r>
            <a:endParaRPr lang="hu-HU" dirty="0" smtClean="0"/>
          </a:p>
          <a:p>
            <a:r>
              <a:rPr lang="hu-HU" dirty="0"/>
              <a:t>I</a:t>
            </a:r>
            <a:r>
              <a:rPr lang="en-US" dirty="0" smtClean="0"/>
              <a:t>t </a:t>
            </a:r>
            <a:r>
              <a:rPr lang="en-US" dirty="0"/>
              <a:t>is only suitable for direct use in situations where the variation in keys is not significantly greater than the number of </a:t>
            </a:r>
            <a:r>
              <a:rPr lang="en-US" dirty="0" smtClean="0"/>
              <a:t>items</a:t>
            </a:r>
            <a:endParaRPr lang="hu-HU" dirty="0" smtClean="0"/>
          </a:p>
          <a:p>
            <a:r>
              <a:rPr lang="hu-HU" dirty="0" smtClean="0"/>
              <a:t>It can be used as a subroutine in radix sort</a:t>
            </a:r>
          </a:p>
          <a:p>
            <a:r>
              <a:rPr lang="en-US" dirty="0"/>
              <a:t>Because counting sort uses key values as indexes into an </a:t>
            </a:r>
            <a:r>
              <a:rPr lang="en-US" dirty="0" smtClean="0"/>
              <a:t>array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it is not a comparison based sorting algorithm, so linearithmic running time can be reduced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96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Counting sort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Running time: </a:t>
            </a:r>
            <a:r>
              <a:rPr lang="hu-HU" b="1" dirty="0" smtClean="0"/>
              <a:t>O(N+k)</a:t>
            </a:r>
            <a:endParaRPr lang="hu-HU" b="1" dirty="0"/>
          </a:p>
          <a:p>
            <a:r>
              <a:rPr lang="hu-HU" b="1" dirty="0" smtClean="0"/>
              <a:t>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number of items we want to sort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en-US" dirty="0"/>
              <a:t>difference between the maximum and minimum key </a:t>
            </a:r>
            <a:r>
              <a:rPr lang="en-US" dirty="0" smtClean="0"/>
              <a:t>values</a:t>
            </a:r>
            <a:r>
              <a:rPr lang="hu-HU" dirty="0" smtClean="0"/>
              <a:t>, basically the number of possible keys</a:t>
            </a:r>
          </a:p>
          <a:p>
            <a:r>
              <a:rPr lang="hu-HU" u="sng" dirty="0" smtClean="0"/>
              <a:t>Conclusion</a:t>
            </a:r>
            <a:r>
              <a:rPr lang="hu-HU" dirty="0" smtClean="0"/>
              <a:t> : </a:t>
            </a:r>
            <a:r>
              <a:rPr lang="en-US" dirty="0"/>
              <a:t>it is only suitable for direct use in situations where the variation in keys is not significantly greater than the number of items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15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672034" y="1828799"/>
            <a:ext cx="1970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Initial array we</a:t>
            </a:r>
          </a:p>
          <a:p>
            <a:r>
              <a:rPr lang="hu-HU" dirty="0"/>
              <a:t>w</a:t>
            </a:r>
            <a:r>
              <a:rPr lang="hu-HU" dirty="0" smtClean="0"/>
              <a:t>ant to sort, we</a:t>
            </a:r>
          </a:p>
          <a:p>
            <a:r>
              <a:rPr lang="hu-HU" dirty="0"/>
              <a:t>h</a:t>
            </a:r>
            <a:r>
              <a:rPr lang="hu-HU" dirty="0" smtClean="0"/>
              <a:t>ave </a:t>
            </a:r>
            <a:r>
              <a:rPr lang="hu-HU" b="1" dirty="0" smtClean="0"/>
              <a:t>N</a:t>
            </a:r>
            <a:r>
              <a:rPr lang="hu-HU" dirty="0" smtClean="0"/>
              <a:t> items</a:t>
            </a:r>
            <a:endParaRPr lang="hu-HU" dirty="0"/>
          </a:p>
        </p:txBody>
      </p:sp>
      <p:sp>
        <p:nvSpPr>
          <p:cNvPr id="13" name="Rectangle 12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10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672034" y="182879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Initial array we</a:t>
            </a:r>
          </a:p>
          <a:p>
            <a:r>
              <a:rPr lang="hu-HU" dirty="0"/>
              <a:t>w</a:t>
            </a:r>
            <a:r>
              <a:rPr lang="hu-HU" dirty="0" smtClean="0"/>
              <a:t>ant to sort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339403" y="3258355"/>
            <a:ext cx="8765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Allocate memory </a:t>
            </a:r>
            <a:r>
              <a:rPr lang="hu-HU" dirty="0" smtClean="0">
                <a:sym typeface="Wingdings" panose="05000000000000000000" pitchFamily="2" charset="2"/>
              </a:rPr>
              <a:t> for an array size</a:t>
            </a:r>
            <a:r>
              <a:rPr lang="hu-HU" b="1" dirty="0" smtClean="0">
                <a:sym typeface="Wingdings" panose="05000000000000000000" pitchFamily="2" charset="2"/>
              </a:rPr>
              <a:t> k</a:t>
            </a:r>
            <a:r>
              <a:rPr lang="hu-HU" dirty="0" smtClean="0">
                <a:sym typeface="Wingdings" panose="05000000000000000000" pitchFamily="2" charset="2"/>
              </a:rPr>
              <a:t>, we want to track and count that how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many occurances are there in the original array for the given key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1.) </a:t>
            </a:r>
            <a:r>
              <a:rPr lang="hu-HU" dirty="0" smtClean="0">
                <a:sym typeface="Wingdings" panose="05000000000000000000" pitchFamily="2" charset="2"/>
              </a:rPr>
              <a:t>Iterate through the original array  </a:t>
            </a:r>
            <a:r>
              <a:rPr lang="hu-HU" b="1" dirty="0" smtClean="0">
                <a:sym typeface="Wingdings" panose="05000000000000000000" pitchFamily="2" charset="2"/>
              </a:rPr>
              <a:t>O(N)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2.) </a:t>
            </a:r>
            <a:r>
              <a:rPr lang="hu-HU" dirty="0" smtClean="0">
                <a:sym typeface="Wingdings" panose="05000000000000000000" pitchFamily="2" charset="2"/>
              </a:rPr>
              <a:t>the value in the array will be the index of the temporary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array: we increment the counter there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3.) </a:t>
            </a:r>
            <a:r>
              <a:rPr lang="hu-HU" dirty="0" smtClean="0">
                <a:sym typeface="Wingdings" panose="05000000000000000000" pitchFamily="2" charset="2"/>
              </a:rPr>
              <a:t>traverse the array of counters ( array size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) and print out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the values   </a:t>
            </a:r>
            <a:r>
              <a:rPr lang="hu-HU" b="1" dirty="0" smtClean="0">
                <a:sym typeface="Wingdings" panose="05000000000000000000" pitchFamily="2" charset="2"/>
              </a:rPr>
              <a:t>O(k)</a:t>
            </a:r>
            <a:endParaRPr lang="hu-HU" b="1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4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.) </a:t>
            </a:r>
            <a:r>
              <a:rPr lang="hu-HU" dirty="0" smtClean="0">
                <a:sym typeface="Wingdings" panose="05000000000000000000" pitchFamily="2" charset="2"/>
              </a:rPr>
              <a:t>it is going to yield the numerical ordering</a:t>
            </a:r>
            <a:endParaRPr lang="hu-HU" dirty="0"/>
          </a:p>
        </p:txBody>
      </p:sp>
      <p:sp>
        <p:nvSpPr>
          <p:cNvPr id="13" name="Rectangle 12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680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2127</TotalTime>
  <Words>1629</Words>
  <Application>Microsoft Office PowerPoint</Application>
  <PresentationFormat>Widescreen</PresentationFormat>
  <Paragraphs>757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Century Gothic</vt:lpstr>
      <vt:lpstr>Wingdings</vt:lpstr>
      <vt:lpstr>Wingdings 3</vt:lpstr>
      <vt:lpstr>Ion</vt:lpstr>
      <vt:lpstr>SORTING ALGORITHMS</vt:lpstr>
      <vt:lpstr>Comparison based sorting</vt:lpstr>
      <vt:lpstr>Non-comparison based sorting</vt:lpstr>
      <vt:lpstr>PowerPoint Presentation</vt:lpstr>
      <vt:lpstr>SORTING ALGORITHMS</vt:lpstr>
      <vt:lpstr>Counting sort</vt:lpstr>
      <vt:lpstr>Counting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ALGORITHMS</dc:title>
  <dc:creator>User</dc:creator>
  <cp:lastModifiedBy>User</cp:lastModifiedBy>
  <cp:revision>68</cp:revision>
  <dcterms:created xsi:type="dcterms:W3CDTF">2016-02-24T08:41:32Z</dcterms:created>
  <dcterms:modified xsi:type="dcterms:W3CDTF">2017-02-21T17:06:31Z</dcterms:modified>
</cp:coreProperties>
</file>