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6B3D2-E44B-4214-AACA-FC4DAA74A3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72C095-23B0-417D-9396-CE4A0D2B60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A61D9-67A1-4734-A0E1-62B99F87E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6772-971C-456D-B03F-42A6574EB144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58F6D-7910-4961-A205-B223E235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F454E-7FCF-4313-858A-A3D37539F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7FD5A-95EB-42BA-A40F-F5E340734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924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13D16-41BF-4CF1-8B48-4BB3260B7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F46088-9D5D-4D61-8500-7110E4AED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B8299-3CBB-47FF-A4D9-8F52159A6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6772-971C-456D-B03F-42A6574EB144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BEFC3-9FF0-42AA-A48D-DA5C31880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0077E-EA77-41EB-8A62-43866B05A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7FD5A-95EB-42BA-A40F-F5E340734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151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F2AC86-FEF0-482E-8A52-945D8233CC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B0719-FA6C-4A67-BD62-B52A814F22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33E47-86C8-423E-9633-640E7E6C6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6772-971C-456D-B03F-42A6574EB144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70DE7-87B5-4BD1-A748-24186DEA0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330F1-12C1-4779-B206-2CDEF756D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7FD5A-95EB-42BA-A40F-F5E340734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575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B2F50-B633-4464-AF3A-E6A2F9925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B9BE2-9CEC-4023-A33C-8F890C985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3C430-F3B9-477D-87B6-6F2F11D7C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6772-971C-456D-B03F-42A6574EB144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C6897-4437-472C-990F-0A16229C0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B6CF7-2869-4134-83C0-ED8D8CC55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7FD5A-95EB-42BA-A40F-F5E340734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994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6DDB9-6624-4CFE-8EB3-FBC041F95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C9F4E-8383-45CD-BB34-3BC8C901D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28305-138F-4421-92EF-5B35E22B5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6772-971C-456D-B03F-42A6574EB144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2EA91-6A36-4B20-8F52-6FE93BDF1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6C8C2-5BE3-4EDE-812D-EAFBE0DB8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7FD5A-95EB-42BA-A40F-F5E340734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489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58E2F-2E19-4996-A10B-4014D5D58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567EE-26D0-4661-87C9-6D5D1D9371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781B8B-4BD9-43E1-A068-79699EBF5C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C7FEE-30F6-42A0-B4E7-87502E2D6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6772-971C-456D-B03F-42A6574EB144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0DA6A3-8452-411A-9E3B-371A0018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E1B46-0133-4CA1-A40F-D4DC48E0E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7FD5A-95EB-42BA-A40F-F5E340734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098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72252-D031-491E-A310-CB8ACE358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9C9DFD-053A-4457-8AFC-079F5DE5C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3ADA22-58BE-40C1-8BB7-2CA6C3AD8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6BD26A-D0F6-4EBF-9D15-19DF83B568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D8182E-463B-4B27-AA17-412A477466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CE4E86-D04C-4339-9C66-EC2EFC481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6772-971C-456D-B03F-42A6574EB144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233871-1F51-4016-9BCC-59C9663DF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0BE64B-8253-46EB-A06E-4F5EDAC77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7FD5A-95EB-42BA-A40F-F5E340734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134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2717A-3E70-43CE-BDBF-C9F1F091C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7DD135-B701-4102-98DC-3DFA3648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6772-971C-456D-B03F-42A6574EB144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589D30-3689-4C1B-BEA9-3E868E63C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282386-DE32-4099-84AF-7F976117E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7FD5A-95EB-42BA-A40F-F5E340734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22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CA9232-DEB2-47AE-AA86-6D8B45F6F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6772-971C-456D-B03F-42A6574EB144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A55B6A-533E-4056-A373-1BD7B5815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0D2178-AE7B-4C7C-BC89-A2875C175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7FD5A-95EB-42BA-A40F-F5E340734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688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05A36-60F4-4727-AB0D-A05319AB8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654C3-B45A-4B2F-95FA-20CDE9ABC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DD8C5-5FE9-4E6F-8820-7252A1A32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BD77C-906B-4562-B796-A65B91B35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6772-971C-456D-B03F-42A6574EB144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1C85B-8BCF-420C-BE6F-CE165D838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761378-7F41-4F92-B51C-D2FCE7C6A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7FD5A-95EB-42BA-A40F-F5E340734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2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EAD3B-667E-40C8-B3E0-DF32D9740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62BF6B-C1DD-4A37-A49D-2C2B103B4F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C9469E-21EB-416A-8CE5-A662D75D4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1B9B97-4092-4D03-B478-6C076A470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6772-971C-456D-B03F-42A6574EB144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6CBDB-FB99-4D28-B23B-838DC9629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8AEE3-F926-445E-8655-CD4EE3EED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7FD5A-95EB-42BA-A40F-F5E340734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20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183B52-2816-4DAB-AE6D-68326CEA0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3FC00-27BB-4CDA-9884-D9185F448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CB694-3363-4A91-80C3-501F1B1C57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D6772-971C-456D-B03F-42A6574EB144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2BBEB-1F34-487B-AFF3-32D6D20AA6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37429-F2B3-4CA8-812D-2574555FAE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7FD5A-95EB-42BA-A40F-F5E340734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709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explorer.nebulas.io/" TargetMode="External"/><Relationship Id="rId13" Type="http://schemas.openxmlformats.org/officeDocument/2006/relationships/hyperlink" Target="https://github.com/nebulasio/neb.js" TargetMode="External"/><Relationship Id="rId3" Type="http://schemas.openxmlformats.org/officeDocument/2006/relationships/hyperlink" Target="http://blog.51cto.com/634435/2117257#comment" TargetMode="External"/><Relationship Id="rId7" Type="http://schemas.openxmlformats.org/officeDocument/2006/relationships/hyperlink" Target="https://github.com/ChengOrangeJu/WebExtensionWallet" TargetMode="External"/><Relationship Id="rId12" Type="http://schemas.openxmlformats.org/officeDocument/2006/relationships/hyperlink" Target="https://github.com/nebulasio/nebPay" TargetMode="External"/><Relationship Id="rId2" Type="http://schemas.openxmlformats.org/officeDocument/2006/relationships/hyperlink" Target="http://blog.51cto.com/634435" TargetMode="External"/><Relationship Id="rId16" Type="http://schemas.openxmlformats.org/officeDocument/2006/relationships/hyperlink" Target="http://www.suspense.cc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nebulasio/web-wallet" TargetMode="External"/><Relationship Id="rId11" Type="http://schemas.openxmlformats.org/officeDocument/2006/relationships/hyperlink" Target="https://nebulearn.com/official-docs/go-nebulas" TargetMode="External"/><Relationship Id="rId5" Type="http://schemas.openxmlformats.org/officeDocument/2006/relationships/hyperlink" Target="https://github.com/nebulasio" TargetMode="External"/><Relationship Id="rId15" Type="http://schemas.openxmlformats.org/officeDocument/2006/relationships/hyperlink" Target="https://incentive.nebulas.io/cn/signup.html?invite=iFinm" TargetMode="External"/><Relationship Id="rId10" Type="http://schemas.openxmlformats.org/officeDocument/2006/relationships/hyperlink" Target="https://bbs.xingyun.io/" TargetMode="External"/><Relationship Id="rId4" Type="http://schemas.openxmlformats.org/officeDocument/2006/relationships/hyperlink" Target="https://www.nebulas.io/" TargetMode="External"/><Relationship Id="rId9" Type="http://schemas.openxmlformats.org/officeDocument/2006/relationships/hyperlink" Target="https://testnet.nebulas.io/claim" TargetMode="External"/><Relationship Id="rId14" Type="http://schemas.openxmlformats.org/officeDocument/2006/relationships/hyperlink" Target="https://github.com/nebulasio/wiki/blob/master/smart_contract_ch.m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F820099-99FB-43A3-9657-90AE959AAA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1126" y="408670"/>
            <a:ext cx="11680874" cy="644933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b="1" dirty="0"/>
              <a:t>星云链智能合约开发（九）：开发资源汇总 </a:t>
            </a:r>
          </a:p>
          <a:p>
            <a:r>
              <a:rPr lang="zh-CN" altLang="en-US" dirty="0"/>
              <a:t>原创 </a:t>
            </a:r>
            <a:r>
              <a:rPr lang="en-US" altLang="zh-CN" dirty="0">
                <a:hlinkClick r:id="rId2"/>
              </a:rPr>
              <a:t>thao888</a:t>
            </a:r>
            <a:r>
              <a:rPr lang="zh-CN" altLang="en-US" dirty="0"/>
              <a:t> </a:t>
            </a:r>
            <a:r>
              <a:rPr lang="en-US" altLang="zh-CN" dirty="0"/>
              <a:t>2018-05-17 01:32:28 </a:t>
            </a:r>
            <a:r>
              <a:rPr lang="zh-CN" altLang="en-US" dirty="0">
                <a:hlinkClick r:id="rId3"/>
              </a:rPr>
              <a:t>评论</a:t>
            </a:r>
            <a:r>
              <a:rPr lang="en-US" altLang="zh-CN" dirty="0">
                <a:hlinkClick r:id="rId3"/>
              </a:rPr>
              <a:t>(0)</a:t>
            </a:r>
            <a:r>
              <a:rPr lang="zh-CN" altLang="en-US" dirty="0"/>
              <a:t> </a:t>
            </a:r>
            <a:r>
              <a:rPr lang="en-US" altLang="zh-CN" dirty="0"/>
              <a:t>179</a:t>
            </a:r>
            <a:r>
              <a:rPr lang="zh-CN" altLang="en-US" dirty="0"/>
              <a:t>人阅读 </a:t>
            </a:r>
          </a:p>
          <a:p>
            <a:r>
              <a:rPr lang="zh-CN" altLang="en-US" dirty="0"/>
              <a:t>官方网站：</a:t>
            </a:r>
            <a:r>
              <a:rPr lang="en-US" altLang="zh-CN" dirty="0">
                <a:hlinkClick r:id="rId4"/>
              </a:rPr>
              <a:t>https://www.nebulas.io</a:t>
            </a:r>
            <a:endParaRPr lang="zh-CN" altLang="en-US" dirty="0"/>
          </a:p>
          <a:p>
            <a:r>
              <a:rPr lang="en-US" altLang="zh-CN" dirty="0" err="1"/>
              <a:t>Github</a:t>
            </a:r>
            <a:r>
              <a:rPr lang="zh-CN" altLang="en-US" dirty="0"/>
              <a:t>代码库：</a:t>
            </a:r>
            <a:r>
              <a:rPr lang="en-US" altLang="zh-CN" dirty="0">
                <a:hlinkClick r:id="rId5"/>
              </a:rPr>
              <a:t>https://github.com/nebulasio</a:t>
            </a:r>
            <a:endParaRPr lang="zh-CN" altLang="en-US" dirty="0"/>
          </a:p>
          <a:p>
            <a:r>
              <a:rPr lang="en-US" altLang="zh-CN" dirty="0"/>
              <a:t>Web</a:t>
            </a:r>
            <a:r>
              <a:rPr lang="zh-CN" altLang="en-US" dirty="0"/>
              <a:t>钱包下载地址及使用文档：</a:t>
            </a:r>
            <a:r>
              <a:rPr lang="en-US" altLang="zh-CN" dirty="0">
                <a:hlinkClick r:id="rId6"/>
              </a:rPr>
              <a:t>https://github.com/nebulasio/web-wallet</a:t>
            </a:r>
            <a:endParaRPr lang="zh-CN" altLang="en-US" dirty="0"/>
          </a:p>
          <a:p>
            <a:r>
              <a:rPr lang="en-US" altLang="zh-CN" dirty="0"/>
              <a:t>Chrome</a:t>
            </a:r>
            <a:r>
              <a:rPr lang="zh-CN" altLang="en-US" dirty="0"/>
              <a:t>插件下载地址及使用文档：</a:t>
            </a:r>
            <a:r>
              <a:rPr lang="en-US" altLang="zh-CN" dirty="0">
                <a:hlinkClick r:id="rId7"/>
              </a:rPr>
              <a:t>https://github.com/ChengOrangeJu/WebExtensionWallet</a:t>
            </a:r>
            <a:endParaRPr lang="zh-CN" altLang="en-US" dirty="0"/>
          </a:p>
          <a:p>
            <a:r>
              <a:rPr lang="zh-CN" altLang="en-US" dirty="0"/>
              <a:t>区块浏览器：</a:t>
            </a:r>
            <a:r>
              <a:rPr lang="en-US" altLang="zh-CN" dirty="0">
                <a:hlinkClick r:id="rId8"/>
              </a:rPr>
              <a:t>https://explorer.nebulas.io</a:t>
            </a:r>
            <a:endParaRPr lang="zh-CN" altLang="en-US" dirty="0"/>
          </a:p>
          <a:p>
            <a:r>
              <a:rPr lang="zh-CN" altLang="en-US" dirty="0"/>
              <a:t>申请</a:t>
            </a:r>
            <a:r>
              <a:rPr lang="en-US" altLang="zh-CN" dirty="0"/>
              <a:t>NAS</a:t>
            </a:r>
            <a:r>
              <a:rPr lang="zh-CN" altLang="en-US" dirty="0"/>
              <a:t>测试币：</a:t>
            </a:r>
            <a:r>
              <a:rPr lang="en-US" altLang="zh-CN" dirty="0">
                <a:hlinkClick r:id="rId9"/>
              </a:rPr>
              <a:t>https://testnet.nebulas.io/claim</a:t>
            </a:r>
            <a:endParaRPr lang="zh-CN" altLang="en-US" dirty="0"/>
          </a:p>
          <a:p>
            <a:r>
              <a:rPr lang="zh-CN" altLang="en-US" dirty="0"/>
              <a:t>星云社区：</a:t>
            </a:r>
            <a:r>
              <a:rPr lang="en-US" altLang="zh-CN" dirty="0">
                <a:hlinkClick r:id="rId10"/>
              </a:rPr>
              <a:t>https://bbs.xingyun.io</a:t>
            </a:r>
            <a:endParaRPr lang="zh-CN" altLang="en-US" dirty="0"/>
          </a:p>
          <a:p>
            <a:r>
              <a:rPr lang="zh-CN" altLang="en-US" dirty="0"/>
              <a:t>开发者文档库：</a:t>
            </a:r>
            <a:r>
              <a:rPr lang="en-US" altLang="zh-CN" dirty="0">
                <a:hlinkClick r:id="rId11"/>
              </a:rPr>
              <a:t>https://nebulearn.com/official-docs/go-nebulas</a:t>
            </a:r>
            <a:endParaRPr lang="zh-CN" altLang="en-US" dirty="0"/>
          </a:p>
          <a:p>
            <a:r>
              <a:rPr lang="zh-CN" altLang="en-US" dirty="0"/>
              <a:t>开发</a:t>
            </a:r>
            <a:r>
              <a:rPr lang="en-US" altLang="zh-CN" dirty="0" err="1"/>
              <a:t>Dapp</a:t>
            </a:r>
            <a:r>
              <a:rPr lang="zh-CN" altLang="en-US" dirty="0"/>
              <a:t>的组件</a:t>
            </a:r>
            <a:r>
              <a:rPr lang="en-US" altLang="zh-CN" dirty="0"/>
              <a:t>nebPay.js</a:t>
            </a:r>
            <a:r>
              <a:rPr lang="zh-CN" altLang="en-US" dirty="0"/>
              <a:t>及文档：</a:t>
            </a:r>
            <a:r>
              <a:rPr lang="en-US" altLang="zh-CN" dirty="0">
                <a:hlinkClick r:id="rId12"/>
              </a:rPr>
              <a:t>https://github.com/nebulasio/nebPay</a:t>
            </a:r>
            <a:endParaRPr lang="zh-CN" altLang="en-US" dirty="0"/>
          </a:p>
          <a:p>
            <a:r>
              <a:rPr lang="zh-CN" altLang="en-US" dirty="0"/>
              <a:t>开发</a:t>
            </a:r>
            <a:r>
              <a:rPr lang="en-US" altLang="zh-CN" dirty="0" err="1"/>
              <a:t>Dapp</a:t>
            </a:r>
            <a:r>
              <a:rPr lang="zh-CN" altLang="en-US" dirty="0"/>
              <a:t>的组件</a:t>
            </a:r>
            <a:r>
              <a:rPr lang="en-US" altLang="zh-CN" dirty="0"/>
              <a:t>neb.js</a:t>
            </a:r>
            <a:r>
              <a:rPr lang="zh-CN" altLang="en-US" dirty="0"/>
              <a:t>及文档：</a:t>
            </a:r>
            <a:r>
              <a:rPr lang="en-US" altLang="zh-CN" dirty="0">
                <a:hlinkClick r:id="rId13"/>
              </a:rPr>
              <a:t>https://github.com/nebulasio/neb.js</a:t>
            </a:r>
            <a:endParaRPr lang="zh-CN" altLang="en-US" dirty="0"/>
          </a:p>
          <a:p>
            <a:r>
              <a:rPr lang="zh-CN" altLang="en-US" dirty="0"/>
              <a:t>开发智能合约的文档：</a:t>
            </a:r>
            <a:r>
              <a:rPr lang="en-US" altLang="zh-CN" dirty="0">
                <a:hlinkClick r:id="rId14"/>
              </a:rPr>
              <a:t>https://github.com/nebulasio/wiki/blob/master/smart_contract_ch.md</a:t>
            </a:r>
            <a:endParaRPr lang="zh-CN" altLang="en-US" dirty="0"/>
          </a:p>
          <a:p>
            <a:r>
              <a:rPr lang="zh-CN" altLang="en-US" dirty="0"/>
              <a:t>星云激励计划，</a:t>
            </a:r>
            <a:r>
              <a:rPr lang="en-US" altLang="zh-CN" dirty="0" err="1"/>
              <a:t>Dapp</a:t>
            </a:r>
            <a:r>
              <a:rPr lang="zh-CN" altLang="en-US" dirty="0"/>
              <a:t>开发者大赛注册链接：</a:t>
            </a:r>
            <a:r>
              <a:rPr lang="en-US" altLang="zh-CN" dirty="0">
                <a:hlinkClick r:id="rId15"/>
              </a:rPr>
              <a:t>https://incentive.nebulas.io/cn/signup.html?invite=iFinm</a:t>
            </a:r>
            <a:endParaRPr lang="zh-CN" altLang="en-US" dirty="0"/>
          </a:p>
          <a:p>
            <a:r>
              <a:rPr lang="zh-CN" altLang="en-US" dirty="0"/>
              <a:t>作者开发的</a:t>
            </a:r>
            <a:r>
              <a:rPr lang="en-US" altLang="zh-CN" dirty="0" err="1"/>
              <a:t>Dapp</a:t>
            </a:r>
            <a:r>
              <a:rPr lang="zh-CN" altLang="en-US" dirty="0"/>
              <a:t>－悬念之门：</a:t>
            </a:r>
            <a:r>
              <a:rPr lang="en-US" altLang="zh-CN" dirty="0">
                <a:hlinkClick r:id="rId16"/>
              </a:rPr>
              <a:t>http://www.suspense.cc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3054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289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Zhang, Jason</dc:creator>
  <cp:lastModifiedBy>Zhang, Jason</cp:lastModifiedBy>
  <cp:revision>1</cp:revision>
  <dcterms:created xsi:type="dcterms:W3CDTF">2018-05-24T03:15:42Z</dcterms:created>
  <dcterms:modified xsi:type="dcterms:W3CDTF">2018-05-24T03:17:43Z</dcterms:modified>
</cp:coreProperties>
</file>