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Gitlab </a:t>
            </a:r>
            <a:r>
              <a:rPr lang="zh-CN" altLang="en-US"/>
              <a:t>集成</a:t>
            </a:r>
            <a:r>
              <a:rPr lang="en-US" altLang="zh-CN"/>
              <a:t>Auth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OmniAuth: Standardized Multi-Provider Authentication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Gitlab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OmniAuth</a:t>
            </a:r>
            <a:r>
              <a:rPr lang="zh-CN" altLang="en-US">
                <a:sym typeface="+mn-ea"/>
              </a:rPr>
              <a:t>不会影响到标准的</a:t>
            </a:r>
            <a:r>
              <a:rPr lang="en-US" altLang="zh-CN">
                <a:sym typeface="+mn-ea"/>
              </a:rPr>
              <a:t>Gitlab authentication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ldap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Global Settings(</a:t>
            </a:r>
            <a:r>
              <a:rPr lang="zh-CN" altLang="en-US"/>
              <a:t>共用的配置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11.4</a:t>
            </a:r>
            <a:r>
              <a:rPr lang="zh-CN" altLang="en-US"/>
              <a:t>版本开始，Omniauth默认开启。早期版本需要手动开启。</a:t>
            </a:r>
            <a:endParaRPr lang="zh-CN" altLang="en-US"/>
          </a:p>
          <a:p>
            <a:r>
              <a:rPr lang="zh-CN" altLang="en-US"/>
              <a:t>allow_single_sign_on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1600"/>
              <a:t>allows you to specify the providers you want to allow to automatically create an account. It defaults to false. </a:t>
            </a:r>
            <a:r>
              <a:rPr lang="zh-CN" altLang="en-US" b="1"/>
              <a:t>If false users must be created manually or they will not be able to sign in via OmniAuth.</a:t>
            </a:r>
            <a:endParaRPr lang="zh-CN" altLang="en-US" b="1"/>
          </a:p>
          <a:p>
            <a:r>
              <a:rPr lang="zh-CN" altLang="en-US"/>
              <a:t>auto_link_ldap_user </a:t>
            </a:r>
            <a:endParaRPr lang="zh-CN" altLang="en-US"/>
          </a:p>
          <a:p>
            <a:pPr lvl="1"/>
            <a:r>
              <a:rPr lang="zh-CN" altLang="en-US"/>
              <a:t>can be used if you have LDAP / ActiveDirectory integration enabled. It defaults to false. When enabled, users automatically created through OmniAuth will be linked to their LDAP entry as well.</a:t>
            </a:r>
            <a:endParaRPr lang="zh-CN" altLang="en-US"/>
          </a:p>
          <a:p>
            <a:r>
              <a:rPr lang="zh-CN" altLang="en-US"/>
              <a:t>block_auto_created_users </a:t>
            </a:r>
            <a:endParaRPr lang="zh-CN" altLang="en-US"/>
          </a:p>
          <a:p>
            <a:pPr lvl="1"/>
            <a:r>
              <a:rPr lang="zh-CN" altLang="en-US"/>
              <a:t>defaults to true. If true auto created users will be blocked by default and will have to be unblocked by an administrator before they are able to sign in.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Global Settings(</a:t>
            </a:r>
            <a:r>
              <a:rPr lang="zh-CN" altLang="en-US">
                <a:sym typeface="+mn-ea"/>
              </a:rPr>
              <a:t>共用的配置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/etc/gitlab/gitlab.rb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gitlab_rails['omniauth_allow_single_sign_on'] = ['saml', 'twitter']</a:t>
            </a:r>
            <a:endParaRPr lang="zh-CN" altLang="en-US"/>
          </a:p>
          <a:p>
            <a:r>
              <a:rPr lang="zh-CN" altLang="en-US"/>
              <a:t>gitlab_rails['omniauth_auto_link_ldap_user'] = true</a:t>
            </a:r>
            <a:endParaRPr lang="zh-CN" altLang="en-US"/>
          </a:p>
          <a:p>
            <a:r>
              <a:rPr lang="zh-CN" altLang="en-US"/>
              <a:t>gitlab_rails['omniauth_block_auto_created_users'] = true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https://docs.gitlab.com/ce/integration/oauth2_generic.html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演示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zhongyi</dc:creator>
  <cp:lastModifiedBy>zhongyi</cp:lastModifiedBy>
  <cp:revision>2</cp:revision>
  <dcterms:created xsi:type="dcterms:W3CDTF">2018-11-01T07:25:23Z</dcterms:created>
  <dcterms:modified xsi:type="dcterms:W3CDTF">2018-11-01T07:25:23Z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