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https://jenkins.io/projects/blueocean/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https://github.com/jenkinsci?utf8=%E2%9C%93&amp;q=&amp;type=&amp;language=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https://debugtalk.com/post/manage-Jenkins-via-remote-api/</a:t>
            </a:r>
            <a:endParaRPr lang="zh-CN" altLang="en-US"/>
          </a:p>
          <a:p>
            <a:r>
              <a:rPr lang="zh-CN" altLang="en-US"/>
              <a:t>https://wiki.jenkins.io/display/JENKINS/Remote+access+API</a:t>
            </a:r>
            <a:endParaRPr lang="zh-CN" altLang="en-US"/>
          </a:p>
          <a:p>
            <a:r>
              <a:rPr lang="zh-CN" altLang="en-US"/>
              <a:t>https://wiki.jenkins.io/display/JENKINS/Authenticating+scripted+clients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https://github.com/jenkinsci/gitlab-plugin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https://github.com/devhub-tud/jenkins-ws-client</a:t>
            </a:r>
            <a:endParaRPr lang="zh-CN" altLang="en-US"/>
          </a:p>
          <a:p>
            <a:r>
              <a:rPr lang="zh-CN" altLang="en-US"/>
              <a:t>https://github.com/jenkinsci/java-client-api</a:t>
            </a:r>
            <a:endParaRPr lang="zh-CN" altLang="en-US"/>
          </a:p>
          <a:p>
            <a:r>
              <a:rPr lang="zh-CN" altLang="en-US"/>
              <a:t>https://github.com/cdancy/jenkins-rest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演示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zhongyi</dc:creator>
  <cp:lastModifiedBy>zhongyi</cp:lastModifiedBy>
  <cp:revision>5</cp:revision>
  <dcterms:created xsi:type="dcterms:W3CDTF">2018-10-30T01:19:22Z</dcterms:created>
  <dcterms:modified xsi:type="dcterms:W3CDTF">2018-10-30T01:19:22Z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