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性能排查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调用时长显著延长</a:t>
            </a:r>
            <a:endParaRPr lang="zh-CN" altLang="en-US"/>
          </a:p>
          <a:p>
            <a:r>
              <a:rPr lang="en-US" altLang="zh-CN"/>
              <a:t>CAT</a:t>
            </a:r>
            <a:r>
              <a:rPr lang="zh-CN" altLang="en-US"/>
              <a:t>中 </a:t>
            </a:r>
            <a:r>
              <a:rPr lang="en-US" altLang="zh-CN"/>
              <a:t>preRoute route pos1tRoute</a:t>
            </a:r>
            <a:r>
              <a:rPr lang="zh-CN" altLang="en-US"/>
              <a:t>都有特别长的，无规则</a:t>
            </a:r>
            <a:endParaRPr lang="zh-CN" altLang="en-US"/>
          </a:p>
          <a:p>
            <a:r>
              <a:rPr lang="zh-CN" altLang="en-US"/>
              <a:t>请求体 和 响应体 并不大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</a:t>
            </a:r>
            <a:r>
              <a:rPr lang="zh-CN" altLang="en-US"/>
              <a:t>监控中的几个指标</a:t>
            </a:r>
            <a:endParaRPr lang="zh-CN" altLang="en-US"/>
          </a:p>
          <a:p>
            <a:pPr lvl="1"/>
            <a:r>
              <a:rPr lang="en-US" altLang="zh-CN"/>
              <a:t>GC (young/old; count/time)</a:t>
            </a:r>
            <a:endParaRPr lang="en-US" altLang="zh-CN"/>
          </a:p>
          <a:p>
            <a:pPr lvl="1"/>
            <a:r>
              <a:rPr lang="en-US" altLang="zh-CN"/>
              <a:t>Thread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Hystrix</a:t>
            </a:r>
            <a:r>
              <a:rPr lang="zh-CN" altLang="en-US"/>
              <a:t>的时间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21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5</cp:revision>
  <dcterms:created xsi:type="dcterms:W3CDTF">2018-03-01T02:03:00Z</dcterms:created>
  <dcterms:modified xsi:type="dcterms:W3CDTF">2018-09-11T10:27:20Z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