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69" r:id="rId5"/>
    <p:sldId id="270" r:id="rId6"/>
    <p:sldId id="271" r:id="rId7"/>
    <p:sldId id="272" r:id="rId8"/>
    <p:sldId id="273" r:id="rId9"/>
    <p:sldId id="274" r:id="rId10"/>
    <p:sldId id="275" r:id="rId11"/>
    <p:sldId id="276" r:id="rId12"/>
    <p:sldId id="278" r:id="rId13"/>
    <p:sldId id="27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IO</a:t>
            </a:r>
            <a:endParaRPr lang="en-US" altLang="zh-CN"/>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Java NIO Buffer  </a:t>
            </a:r>
            <a:r>
              <a:rPr lang="zh-CN" altLang="en-US">
                <a:sym typeface="+mn-ea"/>
              </a:rPr>
              <a:t>equals()</a:t>
            </a:r>
            <a:endParaRPr lang="en-US" altLang="zh-CN"/>
          </a:p>
        </p:txBody>
      </p:sp>
      <p:sp>
        <p:nvSpPr>
          <p:cNvPr id="3" name="内容占位符 2"/>
          <p:cNvSpPr>
            <a:spLocks noGrp="1"/>
          </p:cNvSpPr>
          <p:nvPr>
            <p:ph idx="1"/>
          </p:nvPr>
        </p:nvSpPr>
        <p:spPr/>
        <p:txBody>
          <a:bodyPr/>
          <a:p>
            <a:pPr marL="0" indent="0">
              <a:buNone/>
            </a:pPr>
            <a:r>
              <a:rPr lang="zh-CN" altLang="en-US"/>
              <a:t>Two buffers are equal if:</a:t>
            </a:r>
            <a:endParaRPr lang="zh-CN" altLang="en-US"/>
          </a:p>
          <a:p>
            <a:r>
              <a:rPr lang="zh-CN" altLang="en-US"/>
              <a:t>They are of the same type (byte, char, int etc.)</a:t>
            </a:r>
            <a:endParaRPr lang="zh-CN" altLang="en-US"/>
          </a:p>
          <a:p>
            <a:r>
              <a:rPr lang="zh-CN" altLang="en-US"/>
              <a:t>They have the same amount of remaining bytes, chars etc. in the buffer.</a:t>
            </a:r>
            <a:endParaRPr lang="zh-CN" altLang="en-US"/>
          </a:p>
          <a:p>
            <a:r>
              <a:rPr lang="zh-CN" altLang="en-US"/>
              <a:t>All remaining bytes, chars etc. are equal.</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Java NIO Buffer  </a:t>
            </a:r>
            <a:r>
              <a:rPr lang="zh-CN" altLang="en-US">
                <a:sym typeface="+mn-ea"/>
              </a:rPr>
              <a:t>compareTo()</a:t>
            </a:r>
            <a:endParaRPr lang="zh-CN" altLang="en-US">
              <a:sym typeface="+mn-ea"/>
            </a:endParaRPr>
          </a:p>
        </p:txBody>
      </p:sp>
      <p:sp>
        <p:nvSpPr>
          <p:cNvPr id="3" name="内容占位符 2"/>
          <p:cNvSpPr>
            <a:spLocks noGrp="1"/>
          </p:cNvSpPr>
          <p:nvPr>
            <p:ph idx="1"/>
          </p:nvPr>
        </p:nvSpPr>
        <p:spPr/>
        <p:txBody>
          <a:bodyPr/>
          <a:p>
            <a:pPr marL="0" indent="0">
              <a:buNone/>
            </a:pPr>
            <a:r>
              <a:rPr lang="zh-CN" altLang="en-US"/>
              <a:t>A buffer is considered "smaller" than another buffer if:</a:t>
            </a:r>
            <a:endParaRPr lang="zh-CN" altLang="en-US"/>
          </a:p>
          <a:p>
            <a:r>
              <a:rPr lang="zh-CN" altLang="en-US"/>
              <a:t>The first element which is equal to the corresponding element in the other buffer, is smaller than that in the other buffer.</a:t>
            </a:r>
            <a:endParaRPr lang="zh-CN" altLang="en-US"/>
          </a:p>
          <a:p>
            <a:r>
              <a:rPr lang="zh-CN" altLang="en-US"/>
              <a:t>All elements are equal, but the first buffer runs out of elements before the second buffer does (it has fewer elements).</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a:t>
            </a:r>
            <a:endParaRPr lang="en-US" altLang="zh-CN"/>
          </a:p>
        </p:txBody>
      </p:sp>
      <p:sp>
        <p:nvSpPr>
          <p:cNvPr id="3" name="内容占位符 2"/>
          <p:cNvSpPr>
            <a:spLocks noGrp="1"/>
          </p:cNvSpPr>
          <p:nvPr>
            <p:ph idx="1"/>
          </p:nvPr>
        </p:nvSpPr>
        <p:spPr/>
        <p:txBody>
          <a:bodyPr/>
          <a:p>
            <a:r>
              <a:rPr lang="en-US" altLang="zh-CN">
                <a:sym typeface="+mn-ea"/>
              </a:rPr>
              <a:t>Channels and Buffers</a:t>
            </a:r>
            <a:endParaRPr lang="zh-CN" altLang="en-US"/>
          </a:p>
          <a:p>
            <a:pPr lvl="1"/>
            <a:r>
              <a:rPr lang="zh-CN" altLang="en-US"/>
              <a:t>标准</a:t>
            </a:r>
            <a:r>
              <a:rPr lang="en-US" altLang="zh-CN"/>
              <a:t>IO</a:t>
            </a:r>
            <a:r>
              <a:rPr lang="zh-CN" altLang="en-US"/>
              <a:t>，</a:t>
            </a:r>
            <a:r>
              <a:rPr lang="en-US" altLang="zh-CN"/>
              <a:t>byte/character stream</a:t>
            </a:r>
            <a:r>
              <a:rPr lang="zh-CN" altLang="en-US"/>
              <a:t>打交道</a:t>
            </a:r>
            <a:endParaRPr lang="zh-CN" altLang="en-US"/>
          </a:p>
          <a:p>
            <a:pPr lvl="1"/>
            <a:r>
              <a:rPr lang="en-US" altLang="zh-CN"/>
              <a:t>NIO</a:t>
            </a:r>
            <a:r>
              <a:rPr lang="zh-CN" altLang="en-US"/>
              <a:t>，</a:t>
            </a:r>
            <a:r>
              <a:rPr lang="en-US" altLang="zh-CN"/>
              <a:t>Channel &lt;=&gt; Buffer</a:t>
            </a:r>
            <a:endParaRPr lang="en-US" altLang="zh-CN"/>
          </a:p>
          <a:p>
            <a:r>
              <a:rPr lang="en-US" altLang="zh-CN">
                <a:sym typeface="+mn-ea"/>
              </a:rPr>
              <a:t>Non-blocking IO</a:t>
            </a:r>
            <a:endParaRPr lang="en-US" altLang="zh-CN">
              <a:sym typeface="+mn-ea"/>
            </a:endParaRPr>
          </a:p>
          <a:p>
            <a:pPr lvl="1"/>
            <a:r>
              <a:rPr lang="en-US" altLang="zh-CN">
                <a:sym typeface="+mn-ea"/>
              </a:rPr>
              <a:t>Java NIO</a:t>
            </a:r>
            <a:r>
              <a:rPr lang="zh-CN" altLang="en-US">
                <a:sym typeface="+mn-ea"/>
              </a:rPr>
              <a:t>让我们可以实现非阻塞</a:t>
            </a:r>
            <a:r>
              <a:rPr lang="en-US" altLang="zh-CN">
                <a:sym typeface="+mn-ea"/>
              </a:rPr>
              <a:t>IO</a:t>
            </a:r>
            <a:r>
              <a:rPr lang="zh-CN" altLang="en-US">
                <a:sym typeface="+mn-ea"/>
              </a:rPr>
              <a:t>，即对</a:t>
            </a:r>
            <a:r>
              <a:rPr lang="en-US" altLang="zh-CN">
                <a:sym typeface="+mn-ea"/>
              </a:rPr>
              <a:t>Channel</a:t>
            </a:r>
            <a:r>
              <a:rPr lang="zh-CN" altLang="en-US">
                <a:sym typeface="+mn-ea"/>
              </a:rPr>
              <a:t>进行</a:t>
            </a:r>
            <a:r>
              <a:rPr lang="en-US" altLang="zh-CN">
                <a:sym typeface="+mn-ea"/>
              </a:rPr>
              <a:t>IO</a:t>
            </a:r>
            <a:r>
              <a:rPr lang="zh-CN" altLang="en-US">
                <a:sym typeface="+mn-ea"/>
              </a:rPr>
              <a:t>请求后，立刻返回做其他逻辑，</a:t>
            </a:r>
            <a:r>
              <a:rPr lang="en-US" altLang="zh-CN">
                <a:sym typeface="+mn-ea"/>
              </a:rPr>
              <a:t>Data is read into the buffer </a:t>
            </a:r>
            <a:r>
              <a:rPr lang="zh-CN" altLang="en-US">
                <a:sym typeface="+mn-ea"/>
              </a:rPr>
              <a:t>。</a:t>
            </a:r>
            <a:endParaRPr lang="zh-CN" altLang="en-US">
              <a:sym typeface="+mn-ea"/>
            </a:endParaRPr>
          </a:p>
          <a:p>
            <a:r>
              <a:rPr lang="en-US" altLang="zh-CN">
                <a:sym typeface="+mn-ea"/>
              </a:rPr>
              <a:t>Selector</a:t>
            </a:r>
            <a:endParaRPr lang="en-US" altLang="zh-CN"/>
          </a:p>
          <a:p>
            <a:pPr lvl="1"/>
            <a:r>
              <a:rPr lang="zh-CN" altLang="en-US">
                <a:sym typeface="+mn-ea"/>
              </a:rPr>
              <a:t>一个线程</a:t>
            </a:r>
            <a:r>
              <a:rPr lang="zh-CN" altLang="en-US">
                <a:sym typeface="+mn-ea"/>
              </a:rPr>
              <a:t>监控多个</a:t>
            </a:r>
            <a:r>
              <a:rPr lang="en-US" altLang="zh-CN">
                <a:sym typeface="+mn-ea"/>
              </a:rPr>
              <a:t>channels</a:t>
            </a:r>
            <a:r>
              <a:rPr lang="zh-CN" altLang="en-US">
                <a:sym typeface="+mn-ea"/>
              </a:rPr>
              <a:t>上的事件，</a:t>
            </a:r>
            <a:endParaRPr lang="zh-CN" altLang="en-US"/>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Channels &amp; Buffers</a:t>
            </a:r>
            <a:endParaRPr lang="zh-CN" altLang="en-US"/>
          </a:p>
        </p:txBody>
      </p:sp>
      <p:pic>
        <p:nvPicPr>
          <p:cNvPr id="5" name="内容占位符 4"/>
          <p:cNvPicPr>
            <a:picLocks noChangeAspect="1"/>
          </p:cNvPicPr>
          <p:nvPr>
            <p:ph idx="1"/>
          </p:nvPr>
        </p:nvPicPr>
        <p:blipFill>
          <a:blip r:embed="rId1"/>
          <a:stretch>
            <a:fillRect/>
          </a:stretch>
        </p:blipFill>
        <p:spPr>
          <a:xfrm>
            <a:off x="838200" y="2061210"/>
            <a:ext cx="4292600" cy="2933700"/>
          </a:xfrm>
          <a:prstGeom prst="rect">
            <a:avLst/>
          </a:prstGeom>
        </p:spPr>
      </p:pic>
      <p:sp>
        <p:nvSpPr>
          <p:cNvPr id="6" name="文本框 5"/>
          <p:cNvSpPr txBox="1"/>
          <p:nvPr/>
        </p:nvSpPr>
        <p:spPr>
          <a:xfrm>
            <a:off x="5373370" y="2790190"/>
            <a:ext cx="2636520" cy="1753235"/>
          </a:xfrm>
          <a:prstGeom prst="rect">
            <a:avLst/>
          </a:prstGeom>
          <a:noFill/>
        </p:spPr>
        <p:txBody>
          <a:bodyPr wrap="square" rtlCol="0">
            <a:spAutoFit/>
          </a:bodyPr>
          <a:p>
            <a:pPr indent="0">
              <a:buFont typeface="Arial" panose="020B0604020202020204" pitchFamily="34" charset="0"/>
              <a:buNone/>
            </a:pPr>
            <a:r>
              <a:rPr lang="en-US" altLang="zh-CN"/>
              <a:t>Below covers UDP + TCP network IO, and file IO.</a:t>
            </a:r>
            <a:endParaRPr lang="en-US" altLang="zh-CN"/>
          </a:p>
          <a:p>
            <a:pPr marL="285750" indent="-285750">
              <a:buFont typeface="Arial" panose="020B0604020202020204" pitchFamily="34" charset="0"/>
              <a:buChar char="•"/>
            </a:pPr>
            <a:r>
              <a:rPr lang="zh-CN" altLang="en-US"/>
              <a:t>FileChannel</a:t>
            </a:r>
            <a:endParaRPr lang="zh-CN" altLang="en-US"/>
          </a:p>
          <a:p>
            <a:pPr marL="285750" indent="-285750">
              <a:buFont typeface="Arial" panose="020B0604020202020204" pitchFamily="34" charset="0"/>
              <a:buChar char="•"/>
            </a:pPr>
            <a:r>
              <a:rPr lang="zh-CN" altLang="en-US"/>
              <a:t>DatagramChannel</a:t>
            </a:r>
            <a:endParaRPr lang="zh-CN" altLang="en-US"/>
          </a:p>
          <a:p>
            <a:pPr marL="285750" indent="-285750">
              <a:buFont typeface="Arial" panose="020B0604020202020204" pitchFamily="34" charset="0"/>
              <a:buChar char="•"/>
            </a:pPr>
            <a:r>
              <a:rPr lang="zh-CN" altLang="en-US"/>
              <a:t>SocketChannel</a:t>
            </a:r>
            <a:endParaRPr lang="zh-CN" altLang="en-US"/>
          </a:p>
          <a:p>
            <a:pPr marL="285750" indent="-285750">
              <a:buFont typeface="Arial" panose="020B0604020202020204" pitchFamily="34" charset="0"/>
              <a:buChar char="•"/>
            </a:pPr>
            <a:r>
              <a:rPr lang="zh-CN" altLang="en-US"/>
              <a:t>ServerSocketChannel</a:t>
            </a:r>
            <a:endParaRPr lang="zh-CN" altLang="en-US"/>
          </a:p>
        </p:txBody>
      </p:sp>
      <p:sp>
        <p:nvSpPr>
          <p:cNvPr id="7" name="文本框 6"/>
          <p:cNvSpPr txBox="1"/>
          <p:nvPr/>
        </p:nvSpPr>
        <p:spPr>
          <a:xfrm>
            <a:off x="8263255" y="1579880"/>
            <a:ext cx="2636520" cy="3415030"/>
          </a:xfrm>
          <a:prstGeom prst="rect">
            <a:avLst/>
          </a:prstGeom>
          <a:noFill/>
        </p:spPr>
        <p:txBody>
          <a:bodyPr wrap="square" rtlCol="0">
            <a:spAutoFit/>
          </a:bodyPr>
          <a:p>
            <a:pPr indent="0">
              <a:buFont typeface="Arial" panose="020B0604020202020204" pitchFamily="34" charset="0"/>
              <a:buNone/>
            </a:pPr>
            <a:r>
              <a:rPr lang="en-US" altLang="zh-CN"/>
              <a:t>Below cover the basic data types that you can send via IO: byte, short, int, long, float, double and characters.</a:t>
            </a:r>
            <a:endParaRPr lang="en-US" altLang="zh-CN"/>
          </a:p>
          <a:p>
            <a:pPr marL="285750" indent="-285750">
              <a:buFont typeface="Arial" panose="020B0604020202020204" pitchFamily="34" charset="0"/>
              <a:buChar char="•"/>
            </a:pPr>
            <a:r>
              <a:rPr lang="en-US" altLang="zh-CN"/>
              <a:t>ByteBuffer</a:t>
            </a:r>
            <a:endParaRPr lang="en-US" altLang="zh-CN"/>
          </a:p>
          <a:p>
            <a:pPr marL="285750" indent="-285750">
              <a:buFont typeface="Arial" panose="020B0604020202020204" pitchFamily="34" charset="0"/>
              <a:buChar char="•"/>
            </a:pPr>
            <a:r>
              <a:rPr lang="en-US" altLang="zh-CN"/>
              <a:t>CharBuffer</a:t>
            </a:r>
            <a:endParaRPr lang="en-US" altLang="zh-CN"/>
          </a:p>
          <a:p>
            <a:pPr marL="285750" indent="-285750">
              <a:buFont typeface="Arial" panose="020B0604020202020204" pitchFamily="34" charset="0"/>
              <a:buChar char="•"/>
            </a:pPr>
            <a:r>
              <a:rPr lang="en-US" altLang="zh-CN"/>
              <a:t>DoubleBuffer</a:t>
            </a:r>
            <a:endParaRPr lang="en-US" altLang="zh-CN"/>
          </a:p>
          <a:p>
            <a:pPr marL="285750" indent="-285750">
              <a:buFont typeface="Arial" panose="020B0604020202020204" pitchFamily="34" charset="0"/>
              <a:buChar char="•"/>
            </a:pPr>
            <a:r>
              <a:rPr lang="en-US" altLang="zh-CN"/>
              <a:t>FloatBuffer</a:t>
            </a:r>
            <a:endParaRPr lang="en-US" altLang="zh-CN"/>
          </a:p>
          <a:p>
            <a:pPr marL="285750" indent="-285750">
              <a:buFont typeface="Arial" panose="020B0604020202020204" pitchFamily="34" charset="0"/>
              <a:buChar char="•"/>
            </a:pPr>
            <a:r>
              <a:rPr lang="en-US" altLang="zh-CN"/>
              <a:t>IntBuffer</a:t>
            </a:r>
            <a:endParaRPr lang="en-US" altLang="zh-CN"/>
          </a:p>
          <a:p>
            <a:pPr marL="285750" indent="-285750">
              <a:buFont typeface="Arial" panose="020B0604020202020204" pitchFamily="34" charset="0"/>
              <a:buChar char="•"/>
            </a:pPr>
            <a:r>
              <a:rPr lang="en-US" altLang="zh-CN"/>
              <a:t>LongBuffer</a:t>
            </a:r>
            <a:endParaRPr lang="en-US" altLang="zh-CN"/>
          </a:p>
          <a:p>
            <a:pPr marL="285750" indent="-285750">
              <a:buFont typeface="Arial" panose="020B0604020202020204" pitchFamily="34" charset="0"/>
              <a:buChar char="•"/>
            </a:pPr>
            <a:r>
              <a:rPr lang="en-US" altLang="zh-CN"/>
              <a:t>ShortBuffer</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Selectors</a:t>
            </a:r>
            <a:endParaRPr lang="en-US" altLang="zh-CN"/>
          </a:p>
        </p:txBody>
      </p:sp>
      <p:pic>
        <p:nvPicPr>
          <p:cNvPr id="4" name="内容占位符 3"/>
          <p:cNvPicPr>
            <a:picLocks noChangeAspect="1"/>
          </p:cNvPicPr>
          <p:nvPr>
            <p:ph idx="1"/>
          </p:nvPr>
        </p:nvPicPr>
        <p:blipFill>
          <a:blip r:embed="rId1"/>
          <a:stretch>
            <a:fillRect/>
          </a:stretch>
        </p:blipFill>
        <p:spPr>
          <a:xfrm>
            <a:off x="838200" y="1899285"/>
            <a:ext cx="5181600" cy="4102100"/>
          </a:xfrm>
          <a:prstGeom prst="rect">
            <a:avLst/>
          </a:prstGeom>
        </p:spPr>
      </p:pic>
      <p:sp>
        <p:nvSpPr>
          <p:cNvPr id="5" name="文本框 4"/>
          <p:cNvSpPr txBox="1"/>
          <p:nvPr/>
        </p:nvSpPr>
        <p:spPr>
          <a:xfrm>
            <a:off x="6463030" y="2186305"/>
            <a:ext cx="5120005" cy="1753235"/>
          </a:xfrm>
          <a:prstGeom prst="rect">
            <a:avLst/>
          </a:prstGeom>
          <a:noFill/>
        </p:spPr>
        <p:txBody>
          <a:bodyPr wrap="square" rtlCol="0">
            <a:spAutoFit/>
          </a:bodyPr>
          <a:p>
            <a:r>
              <a:rPr lang="zh-CN" altLang="en-US"/>
              <a:t>To use a Selector you register the Channel's with it. Then you call it's select() method. This method will block until there is an event ready for one of the registered channels. Once the method returns, the thread can then process these events. Examples of events are incoming connection, data received etc.</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 Channel</a:t>
            </a:r>
            <a:endParaRPr lang="en-US" altLang="zh-CN"/>
          </a:p>
        </p:txBody>
      </p:sp>
      <p:sp>
        <p:nvSpPr>
          <p:cNvPr id="3" name="内容占位符 2"/>
          <p:cNvSpPr>
            <a:spLocks noGrp="1"/>
          </p:cNvSpPr>
          <p:nvPr>
            <p:ph idx="1"/>
          </p:nvPr>
        </p:nvSpPr>
        <p:spPr/>
        <p:txBody>
          <a:bodyPr/>
          <a:p>
            <a:r>
              <a:rPr lang="zh-CN" altLang="en-US"/>
              <a:t>You can both read and write to a Channels. Streams are typically one-way (read or write).</a:t>
            </a:r>
            <a:endParaRPr lang="zh-CN" altLang="en-US"/>
          </a:p>
          <a:p>
            <a:r>
              <a:rPr lang="zh-CN" altLang="en-US"/>
              <a:t>Channels can be read and written asynchronously.</a:t>
            </a:r>
            <a:endParaRPr lang="zh-CN" altLang="en-US"/>
          </a:p>
          <a:p>
            <a:r>
              <a:rPr lang="zh-CN" altLang="en-US"/>
              <a:t>Channels always read to, or write from, a Buffer.</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 Buffer</a:t>
            </a:r>
            <a:endParaRPr lang="en-US" altLang="zh-CN"/>
          </a:p>
        </p:txBody>
      </p:sp>
      <p:sp>
        <p:nvSpPr>
          <p:cNvPr id="3" name="内容占位符 2"/>
          <p:cNvSpPr>
            <a:spLocks noGrp="1"/>
          </p:cNvSpPr>
          <p:nvPr>
            <p:ph idx="1"/>
          </p:nvPr>
        </p:nvSpPr>
        <p:spPr/>
        <p:txBody>
          <a:bodyPr/>
          <a:p>
            <a:pPr marL="0" indent="0">
              <a:buNone/>
            </a:pPr>
            <a:r>
              <a:rPr lang="zh-CN" altLang="en-US"/>
              <a:t>A buffer is essentially a block of memory</a:t>
            </a:r>
            <a:r>
              <a:rPr lang="en-US" altLang="zh-CN"/>
              <a:t>.</a:t>
            </a:r>
            <a:endParaRPr lang="en-US" altLang="zh-CN"/>
          </a:p>
          <a:p>
            <a:endParaRPr lang="en-US" altLang="zh-CN"/>
          </a:p>
          <a:p>
            <a:r>
              <a:rPr lang="en-US" altLang="zh-CN"/>
              <a:t>Write data into the Buffer</a:t>
            </a:r>
            <a:endParaRPr lang="en-US" altLang="zh-CN"/>
          </a:p>
          <a:p>
            <a:r>
              <a:rPr lang="en-US" altLang="zh-CN"/>
              <a:t>Call buffer.flip()</a:t>
            </a:r>
            <a:endParaRPr lang="en-US" altLang="zh-CN"/>
          </a:p>
          <a:p>
            <a:r>
              <a:rPr lang="en-US" altLang="zh-CN"/>
              <a:t>Read data out of the Buffer</a:t>
            </a:r>
            <a:endParaRPr lang="en-US" altLang="zh-CN"/>
          </a:p>
          <a:p>
            <a:r>
              <a:rPr lang="en-US" altLang="zh-CN"/>
              <a:t>Call buffer.clear() or buffer.compact()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 Buffer</a:t>
            </a:r>
            <a:endParaRPr lang="en-US" altLang="zh-CN"/>
          </a:p>
        </p:txBody>
      </p:sp>
      <p:pic>
        <p:nvPicPr>
          <p:cNvPr id="5" name="内容占位符 4"/>
          <p:cNvPicPr>
            <a:picLocks noChangeAspect="1"/>
          </p:cNvPicPr>
          <p:nvPr>
            <p:ph idx="1"/>
          </p:nvPr>
        </p:nvPicPr>
        <p:blipFill>
          <a:blip r:embed="rId1"/>
          <a:stretch>
            <a:fillRect/>
          </a:stretch>
        </p:blipFill>
        <p:spPr>
          <a:xfrm>
            <a:off x="838200" y="1691005"/>
            <a:ext cx="6426200" cy="434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 Buffer</a:t>
            </a:r>
            <a:endParaRPr lang="en-US" altLang="zh-CN"/>
          </a:p>
        </p:txBody>
      </p:sp>
      <p:sp>
        <p:nvSpPr>
          <p:cNvPr id="3" name="内容占位符 2"/>
          <p:cNvSpPr>
            <a:spLocks noGrp="1"/>
          </p:cNvSpPr>
          <p:nvPr>
            <p:ph idx="1"/>
          </p:nvPr>
        </p:nvSpPr>
        <p:spPr>
          <a:xfrm>
            <a:off x="838200" y="1825625"/>
            <a:ext cx="3672205" cy="4351655"/>
          </a:xfrm>
        </p:spPr>
        <p:txBody>
          <a:bodyPr/>
          <a:p>
            <a:r>
              <a:t>ByteBuffer</a:t>
            </a:r>
          </a:p>
          <a:p>
            <a:r>
              <a:t>MappedByteBuffer</a:t>
            </a:r>
          </a:p>
          <a:p>
            <a:r>
              <a:t>CharBuffer</a:t>
            </a:r>
          </a:p>
          <a:p>
            <a:r>
              <a:t>DoubleBuffer</a:t>
            </a:r>
          </a:p>
          <a:p>
            <a:r>
              <a:t>FloatBuffer</a:t>
            </a:r>
          </a:p>
          <a:p>
            <a:r>
              <a:t>IntBuffer</a:t>
            </a:r>
          </a:p>
          <a:p>
            <a:r>
              <a:t>LongBuffer</a:t>
            </a:r>
          </a:p>
          <a:p>
            <a:r>
              <a:t>ShortBuffer</a:t>
            </a:r>
          </a:p>
        </p:txBody>
      </p:sp>
      <p:sp>
        <p:nvSpPr>
          <p:cNvPr id="4" name="内容占位符 2"/>
          <p:cNvSpPr>
            <a:spLocks noGrp="1"/>
          </p:cNvSpPr>
          <p:nvPr/>
        </p:nvSpPr>
        <p:spPr>
          <a:xfrm>
            <a:off x="4311015" y="1825625"/>
            <a:ext cx="704278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ByteBuffer buf = ByteBuffer.allocate(48);</a:t>
            </a:r>
          </a:p>
          <a:p/>
          <a:p>
            <a:r>
              <a:t>int bytesRead = inChannel.read(buf); </a:t>
            </a:r>
          </a:p>
          <a:p>
            <a:r>
              <a:t>buf.put(127);  </a:t>
            </a:r>
          </a:p>
          <a:p/>
          <a:p>
            <a:r>
              <a:t>int bytesWritten = inChannel.write(buf);</a:t>
            </a:r>
          </a:p>
          <a:p>
            <a:r>
              <a:t>byte aByte = buf.get();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NIO Buffer</a:t>
            </a:r>
            <a:endParaRPr lang="en-US" altLang="zh-CN"/>
          </a:p>
        </p:txBody>
      </p:sp>
      <p:sp>
        <p:nvSpPr>
          <p:cNvPr id="3" name="内容占位符 2"/>
          <p:cNvSpPr>
            <a:spLocks noGrp="1"/>
          </p:cNvSpPr>
          <p:nvPr>
            <p:ph idx="1"/>
          </p:nvPr>
        </p:nvSpPr>
        <p:spPr>
          <a:xfrm>
            <a:off x="838200" y="1825625"/>
            <a:ext cx="8893810" cy="4351655"/>
          </a:xfrm>
        </p:spPr>
        <p:txBody>
          <a:bodyPr/>
          <a:p>
            <a:r>
              <a:t>rewind()</a:t>
            </a:r>
          </a:p>
          <a:p>
            <a:r>
              <a:t>clear() and compact()</a:t>
            </a:r>
          </a:p>
          <a:p/>
          <a:p>
            <a:r>
              <a:t>buffer.mark();</a:t>
            </a:r>
          </a:p>
          <a:p>
            <a:r>
              <a:t>//call buffer.get() a couple of times, e.g. during parsing.</a:t>
            </a:r>
          </a:p>
          <a:p>
            <a:r>
              <a:t>buffer.reset();  //set position back to mark.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2179</Words>
  <Application>WPS 演示</Application>
  <PresentationFormat>宽屏</PresentationFormat>
  <Paragraphs>93</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方正书宋_GBK</vt:lpstr>
      <vt:lpstr>Wingdings</vt:lpstr>
      <vt:lpstr>Calibri Light</vt:lpstr>
      <vt:lpstr>Helvetica Neue</vt:lpstr>
      <vt:lpstr>Calibri</vt:lpstr>
      <vt:lpstr>宋体</vt:lpstr>
      <vt:lpstr>微软雅黑</vt:lpstr>
      <vt:lpstr>Arial Unicode MS</vt:lpstr>
      <vt:lpstr>苹方-简</vt:lpstr>
      <vt:lpstr>Office 主题</vt:lpstr>
      <vt:lpstr>Servlet</vt:lpstr>
      <vt:lpstr>PowerPoint 演示文稿</vt:lpstr>
      <vt:lpstr>PowerPoint 演示文稿</vt:lpstr>
      <vt:lpstr>PowerPoint 演示文稿</vt:lpstr>
      <vt:lpstr>PowerPoint 演示文稿</vt:lpstr>
      <vt:lpstr>PowerPoint 演示文稿</vt:lpstr>
      <vt:lpstr>Java NIO Buffer</vt:lpstr>
      <vt:lpstr>Java NIO Buffer</vt:lpstr>
      <vt:lpstr>Java NIO Buffer</vt:lpstr>
      <vt:lpstr>PowerPoint 演示文稿</vt:lpstr>
      <vt:lpstr>Java NIO Buffer  equals()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14</cp:revision>
  <dcterms:created xsi:type="dcterms:W3CDTF">2018-08-31T12:07:55Z</dcterms:created>
  <dcterms:modified xsi:type="dcterms:W3CDTF">2018-08-31T12:07:55Z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2052-1.2.4.354</vt:lpwstr>
  </property>
</Properties>
</file>