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78" r:id="rId5"/>
    <p:sldId id="271" r:id="rId6"/>
    <p:sldId id="263" r:id="rId7"/>
    <p:sldId id="272" r:id="rId8"/>
    <p:sldId id="277" r:id="rId9"/>
    <p:sldId id="275" r:id="rId10"/>
    <p:sldId id="276" r:id="rId11"/>
    <p:sldId id="27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工 厂</a:t>
            </a:r>
            <a:endParaRPr lang="zh-CN" altLang="en-US" dirty="0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r>
              <a:rPr lang="zh-CN" altLang="en-US"/>
              <a:t>https://segmentfault.com/a/1190000015050674</a:t>
            </a:r>
            <a:endParaRPr lang="zh-CN" altLang="en-US"/>
          </a:p>
          <a:p>
            <a:r>
              <a:rPr lang="zh-CN" altLang="en-US"/>
              <a:t>https://zhuanlan.zhihu.com/p/35238252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60000"/>
              </a:lnSpc>
              <a:buNone/>
            </a:pPr>
            <a:r>
              <a:rPr lang="zh-CN" altLang="en-US"/>
              <a:t>工厂模式专门负责将大量有共同接口的类实例化，工厂模式可以动态决定将哪一个类实例化，不必事先知道要实例化那一个类。</a:t>
            </a:r>
            <a:endParaRPr lang="zh-CN" altLang="en-US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/>
              <a:t>工厂模式的几种形态：</a:t>
            </a:r>
            <a:endParaRPr lang="zh-CN" altLang="en-US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/>
              <a:t>简单工厂模式：又称静态工厂方法模式。</a:t>
            </a:r>
            <a:endParaRPr lang="zh-CN" altLang="en-US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/>
              <a:t>工厂方法模式：又称多态性工厂模式。</a:t>
            </a:r>
            <a:endParaRPr lang="zh-CN" altLang="en-US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/>
              <a:t>抽象工厂模式：又称 工具箱模式。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工厂模式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lnSpc>
                <a:spcPct val="140000"/>
              </a:lnSpc>
              <a:buNone/>
            </a:pPr>
            <a:r>
              <a:rPr lang="zh-CN" altLang="en-US"/>
              <a:t>设计模式的一个重要原则就是：</a:t>
            </a:r>
            <a:r>
              <a:rPr lang="zh-CN" altLang="en-US">
                <a:solidFill>
                  <a:srgbClr val="FF0000"/>
                </a:solidFill>
              </a:rPr>
              <a:t>别改代码</a:t>
            </a:r>
            <a:r>
              <a:rPr lang="zh-CN" altLang="en-US"/>
              <a:t>，只需要添代码，以前所有的老代码，都是有价值的，需要尽力保留。</a:t>
            </a:r>
            <a:endParaRPr lang="zh-CN" altLang="en-US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/>
              <a:t>new一个对象时，new的过程是宝贵的如何创建老对象的知识点（有的new很复杂，包括了很多参数），如果这个代码被修改了，那么保留的老对象也不知道怎么使用了，整个体系残缺了。</a:t>
            </a:r>
            <a:endParaRPr lang="zh-CN" altLang="en-US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/>
              <a:t>所以要想办法保留老对象的new过程，把这个new过程保存分布到一系列工厂类里，就是所谓的工厂模式。</a:t>
            </a:r>
            <a:endParaRPr lang="zh-CN" altLang="en-US"/>
          </a:p>
          <a:p>
            <a:pPr marL="0" indent="0">
              <a:lnSpc>
                <a:spcPct val="140000"/>
              </a:lnSpc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简单工厂模式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定义：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　　定义一个工厂类，根据传入的参数不同返回不同的实例，被创建的实例具有共同的父类或接口。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适用场景：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　　（1）需要创建的对象较少。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　　（2）客户端不关心对象的创建过程。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破坏了</a:t>
            </a:r>
            <a:r>
              <a:rPr lang="en-US" altLang="zh-CN"/>
              <a:t>solid</a:t>
            </a:r>
            <a:r>
              <a:rPr lang="zh-CN" altLang="en-US"/>
              <a:t>中的对修改封闭。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工厂</a:t>
            </a:r>
            <a:r>
              <a:rPr lang="zh-CN" altLang="en-US"/>
              <a:t>方法</a:t>
            </a:r>
            <a:r>
              <a:rPr lang="en-US" altLang="zh-CN"/>
              <a:t>模式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定义：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　　定义一个用于创建对象的接口，让子类决定将哪一个类实例化。工厂方法模式让一个类的实例化延迟到其子类。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解决简单工厂模式</a:t>
            </a:r>
            <a:r>
              <a:rPr lang="en-US" altLang="zh-CN"/>
              <a:t>“</a:t>
            </a:r>
            <a:r>
              <a:rPr lang="zh-CN" altLang="en-US"/>
              <a:t>对修改封闭</a:t>
            </a:r>
            <a:r>
              <a:rPr lang="en-US" altLang="zh-CN"/>
              <a:t>”</a:t>
            </a:r>
            <a:r>
              <a:rPr lang="zh-CN" altLang="en-US"/>
              <a:t>的痛点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220000"/>
              </a:lnSpc>
              <a:buNone/>
            </a:pPr>
            <a:r>
              <a:rPr lang="zh-CN" altLang="en-US"/>
              <a:t>GOF在《设计模式》一书中将工厂模式分为两类：工厂方法模式（Factory Method）与抽象工厂模式（Abstract Factory）。将简单工厂模式（Simple Factory）看为工厂方法模式的一种特例，两者归为一类。</a:t>
            </a:r>
            <a:endParaRPr lang="zh-CN" altLang="en-US"/>
          </a:p>
          <a:p>
            <a:pPr marL="0" indent="0">
              <a:lnSpc>
                <a:spcPct val="220000"/>
              </a:lnSpc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工厂方法模式：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一个抽象产品类，可以派生出多个具体产品类。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一个抽象工厂类，可以派生出多个具体工厂类。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每个具体工厂类只能创建一个具体产品类的实例。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抽象工厂模式：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多个抽象产品类，每个抽象产品类可以派生出多个具体产品类。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一个抽象工厂类，可以派生出多个具体工厂类。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每个具体工厂类可以创建多个具体产品类的实例。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区别：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工厂方法模式只有一个抽象产品类，而抽象工厂模式有多个。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工厂方法模式的具体工厂类只能创建一个具体产品类的实例，而抽象工厂模式可以创建多个。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WPS 演示</Application>
  <PresentationFormat>宽屏</PresentationFormat>
  <Paragraphs>65</Paragraphs>
  <Slides>9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方正书宋_GBK</vt:lpstr>
      <vt:lpstr>Wingdings</vt:lpstr>
      <vt:lpstr>黑体</vt:lpstr>
      <vt:lpstr>Calibri</vt:lpstr>
      <vt:lpstr>微软雅黑</vt:lpstr>
      <vt:lpstr>宋体</vt:lpstr>
      <vt:lpstr>Arial Unicode MS</vt:lpstr>
      <vt:lpstr>苹方-简</vt:lpstr>
      <vt:lpstr>Office 主题</vt:lpstr>
      <vt:lpstr>工 厂</vt:lpstr>
      <vt:lpstr>PowerPoint 演示文稿</vt:lpstr>
      <vt:lpstr>工厂模式</vt:lpstr>
      <vt:lpstr>简单工厂模式</vt:lpstr>
      <vt:lpstr>工厂方法模式</vt:lpstr>
      <vt:lpstr>PowerPoint 演示文稿</vt:lpstr>
      <vt:lpstr>PowerPoint 演示文稿</vt:lpstr>
      <vt:lpstr>PowerPoint 演示文稿</vt:lpstr>
      <vt:lpstr>抽象工厂模式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zhongyi</cp:lastModifiedBy>
  <cp:revision>19</cp:revision>
  <dcterms:created xsi:type="dcterms:W3CDTF">2018-08-22T10:55:09Z</dcterms:created>
  <dcterms:modified xsi:type="dcterms:W3CDTF">2018-08-22T10:55:09Z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2052-1.2.4.354</vt:lpwstr>
  </property>
</Properties>
</file>