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Aop Introduction</a:t>
            </a:r>
            <a:endParaRPr lang="en-US" altLang="zh-CN" dirty="0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PointCut(</a:t>
            </a:r>
            <a:r>
              <a:rPr lang="zh-CN" altLang="en-US">
                <a:sym typeface="+mn-ea"/>
              </a:rPr>
              <a:t>连接点，定义匹配哪些方法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>
              <a:lnSpc>
                <a:spcPct val="120000"/>
              </a:lnSpc>
            </a:pPr>
            <a:r>
              <a:rPr lang="en-US" altLang="zh-CN" sz="2000">
                <a:sym typeface="+mn-ea"/>
              </a:rPr>
              <a:t>ClassFilter </a:t>
            </a:r>
            <a:r>
              <a:rPr lang="zh-CN" altLang="en-US" sz="2000">
                <a:sym typeface="+mn-ea"/>
              </a:rPr>
              <a:t>类过滤器</a:t>
            </a:r>
            <a:endParaRPr lang="zh-CN" altLang="en-US" sz="2000">
              <a:sym typeface="+mn-ea"/>
            </a:endParaRPr>
          </a:p>
          <a:p>
            <a:pPr lvl="2">
              <a:lnSpc>
                <a:spcPct val="120000"/>
              </a:lnSpc>
            </a:pPr>
            <a:r>
              <a:rPr lang="zh-CN" altLang="en-US" sz="2160"/>
              <a:t>由于一个类可能被多个代理类代理，于是</a:t>
            </a:r>
            <a:r>
              <a:rPr lang="en-US" altLang="zh-CN" sz="2160"/>
              <a:t>Spring</a:t>
            </a:r>
            <a:r>
              <a:rPr lang="zh-CN" altLang="en-US" sz="2160"/>
              <a:t>引入了责任链模式</a:t>
            </a:r>
            <a:endParaRPr lang="zh-CN" altLang="en-US" sz="2160"/>
          </a:p>
          <a:p>
            <a:pPr lvl="1">
              <a:lnSpc>
                <a:spcPct val="120000"/>
              </a:lnSpc>
            </a:pPr>
            <a:r>
              <a:rPr lang="en-US" altLang="zh-CN" sz="2400">
                <a:sym typeface="+mn-ea"/>
              </a:rPr>
              <a:t>MethodMatcher</a:t>
            </a:r>
            <a:r>
              <a:rPr lang="zh-CN" altLang="en-US" sz="2400">
                <a:sym typeface="+mn-ea"/>
              </a:rPr>
              <a:t>方法匹配器</a:t>
            </a:r>
            <a:endParaRPr lang="zh-CN" altLang="en-US" sz="2400"/>
          </a:p>
          <a:p>
            <a:pPr lvl="2">
              <a:lnSpc>
                <a:spcPct val="120000"/>
              </a:lnSpc>
            </a:pPr>
            <a:r>
              <a:rPr lang="zh-CN" altLang="en-US" sz="2400">
                <a:sym typeface="+mn-ea"/>
              </a:rPr>
              <a:t>静态方法匹配器（方法名、入参类型以及顺序）仅会判别一次</a:t>
            </a:r>
            <a:endParaRPr lang="zh-CN" altLang="en-US" sz="2400"/>
          </a:p>
          <a:p>
            <a:pPr lvl="2">
              <a:lnSpc>
                <a:spcPct val="120000"/>
              </a:lnSpc>
            </a:pPr>
            <a:r>
              <a:rPr lang="zh-CN" altLang="en-US" sz="2400">
                <a:sym typeface="+mn-ea"/>
              </a:rPr>
              <a:t>动态方法匹配器（运行期检查方法入参的值）每次都必须判断</a:t>
            </a:r>
            <a:endParaRPr lang="zh-CN" altLang="en-US" sz="2400"/>
          </a:p>
          <a:p>
            <a:pPr lvl="2">
              <a:lnSpc>
                <a:spcPct val="120000"/>
              </a:lnSpc>
            </a:pPr>
            <a:r>
              <a:rPr lang="en-US" altLang="zh-CN" sz="2400">
                <a:sym typeface="+mn-ea"/>
              </a:rPr>
              <a:t>isRuntime()</a:t>
            </a:r>
            <a:r>
              <a:rPr lang="zh-CN" altLang="en-US" sz="2400">
                <a:sym typeface="+mn-ea"/>
              </a:rPr>
              <a:t>方法来决定使用哪一个</a:t>
            </a:r>
            <a:endParaRPr lang="zh-CN" altLang="en-US" sz="2400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Advice(</a:t>
            </a:r>
            <a:r>
              <a:rPr lang="zh-CN" altLang="en-US">
                <a:sym typeface="+mn-ea"/>
              </a:rPr>
              <a:t>通知，定义在连接点做什么</a:t>
            </a:r>
            <a:r>
              <a:rPr lang="en-US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该接口只是一个</a:t>
            </a:r>
            <a:r>
              <a:rPr lang="en-US" altLang="zh-CN"/>
              <a:t>tag</a:t>
            </a:r>
            <a:r>
              <a:rPr lang="zh-CN" altLang="en-US"/>
              <a:t>，并没有实际的定义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一些常用的</a:t>
            </a:r>
            <a:r>
              <a:rPr lang="en-US" altLang="zh-CN"/>
              <a:t>BeforeAdvice</a:t>
            </a:r>
            <a:r>
              <a:rPr lang="zh-CN" altLang="en-US"/>
              <a:t>、</a:t>
            </a:r>
            <a:r>
              <a:rPr lang="en-US" altLang="zh-CN"/>
              <a:t>AfterAdvice</a:t>
            </a:r>
            <a:r>
              <a:rPr lang="zh-CN" altLang="en-US"/>
              <a:t>继承自它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Advisor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通知器，将</a:t>
            </a:r>
            <a:r>
              <a:rPr lang="en-US" altLang="zh-CN" sz="3200">
                <a:sym typeface="+mn-ea"/>
              </a:rPr>
              <a:t>Advice</a:t>
            </a:r>
            <a:r>
              <a:rPr lang="zh-CN" altLang="en-US" sz="3200">
                <a:sym typeface="+mn-ea"/>
              </a:rPr>
              <a:t>和</a:t>
            </a:r>
            <a:r>
              <a:rPr lang="en-US" altLang="zh-CN" sz="3200">
                <a:sym typeface="+mn-ea"/>
              </a:rPr>
              <a:t>PointCut</a:t>
            </a:r>
            <a:r>
              <a:rPr lang="zh-CN" altLang="en-US" sz="3200">
                <a:sym typeface="+mn-ea"/>
              </a:rPr>
              <a:t>结合起来</a:t>
            </a:r>
            <a:r>
              <a:rPr lang="en-US" altLang="zh-CN" sz="3200">
                <a:sym typeface="+mn-ea"/>
              </a:rPr>
              <a:t>)</a:t>
            </a:r>
            <a:endParaRPr lang="en-US" altLang="zh-CN" sz="32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343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Advisor</a:t>
            </a:r>
            <a:r>
              <a:rPr lang="zh-CN" altLang="en-US"/>
              <a:t>依赖了</a:t>
            </a:r>
            <a:r>
              <a:rPr lang="en-US" altLang="zh-CN"/>
              <a:t>Advice</a:t>
            </a:r>
            <a:r>
              <a:rPr lang="zh-CN" altLang="en-US"/>
              <a:t>和</a:t>
            </a:r>
            <a:r>
              <a:rPr lang="en-US" altLang="zh-CN"/>
              <a:t>PointCut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面向切面编程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/>
              <a:t>在哪里进行切面，比如某个类的方法前后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切面之后做什么，</a:t>
            </a:r>
            <a:r>
              <a:rPr lang="en-US" altLang="zh-CN"/>
              <a:t>access</a:t>
            </a:r>
            <a:r>
              <a:rPr lang="zh-CN" altLang="en-US"/>
              <a:t>？还是</a:t>
            </a:r>
            <a:r>
              <a:rPr lang="en-US" altLang="zh-CN"/>
              <a:t>log</a:t>
            </a:r>
            <a:r>
              <a:rPr lang="zh-CN" altLang="en-US"/>
              <a:t>？还是？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Spring Aop</a:t>
            </a:r>
            <a:r>
              <a:rPr lang="zh-CN" altLang="en-US"/>
              <a:t>的底层实现是动态代理</a:t>
            </a:r>
            <a:r>
              <a:rPr lang="en-US" altLang="zh-CN"/>
              <a:t>(</a:t>
            </a:r>
            <a:r>
              <a:rPr lang="zh-CN" altLang="en-US"/>
              <a:t>不管是</a:t>
            </a:r>
            <a:r>
              <a:rPr lang="en-US" altLang="zh-CN"/>
              <a:t>JDK</a:t>
            </a:r>
            <a:r>
              <a:rPr lang="zh-CN" altLang="en-US"/>
              <a:t>还是</a:t>
            </a:r>
            <a:r>
              <a:rPr lang="en-US" altLang="zh-CN"/>
              <a:t>Cglib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</a:t>
            </a:r>
            <a:r>
              <a:rPr lang="zh-CN" altLang="en-US"/>
              <a:t>，如何生成一个代理对象？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ProxyFactoryBean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FactoryBean</a:t>
            </a:r>
            <a:r>
              <a:rPr lang="zh-CN" altLang="en-US"/>
              <a:t>是</a:t>
            </a:r>
            <a:r>
              <a:rPr lang="en-US" altLang="zh-CN"/>
              <a:t>Spring</a:t>
            </a:r>
            <a:r>
              <a:rPr lang="zh-CN" altLang="en-US"/>
              <a:t>留给我们扩展用的</a:t>
            </a:r>
            <a:endParaRPr lang="zh-CN" altLang="en-US"/>
          </a:p>
          <a:p>
            <a:r>
              <a:rPr lang="en-US" altLang="zh-CN"/>
              <a:t>PrxoyFactoryBean</a:t>
            </a:r>
            <a:r>
              <a:rPr lang="zh-CN" altLang="en-US"/>
              <a:t>是</a:t>
            </a:r>
            <a:r>
              <a:rPr lang="en-US" altLang="zh-CN"/>
              <a:t>Spring IOC</a:t>
            </a:r>
            <a:r>
              <a:rPr lang="zh-CN" altLang="en-US"/>
              <a:t>环境中创建</a:t>
            </a:r>
            <a:r>
              <a:rPr lang="en-US" altLang="zh-CN"/>
              <a:t>AOP</a:t>
            </a:r>
            <a:r>
              <a:rPr lang="zh-CN" altLang="en-US"/>
              <a:t>的底层方法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需要向其中注入</a:t>
            </a:r>
            <a:endParaRPr lang="zh-CN" altLang="en-US"/>
          </a:p>
          <a:p>
            <a:pPr lvl="1"/>
            <a:r>
              <a:rPr lang="zh-CN" altLang="en-US" sz="2400">
                <a:sym typeface="+mn-ea"/>
              </a:rPr>
              <a:t>目标类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拦截类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它会为我们生成一个动态代理类来完成相应逻辑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https://www.jianshu.com/p/674c34cc6bbe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47</Paragraphs>
  <Slides>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PointCut(连接点，定义匹配哪些方法)</vt:lpstr>
      <vt:lpstr>PointCut(连接点，定义匹配哪些方法)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11</cp:revision>
  <dcterms:created xsi:type="dcterms:W3CDTF">2018-03-01T02:03:00Z</dcterms:created>
  <dcterms:modified xsi:type="dcterms:W3CDTF">2018-07-14T04:44:23Z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