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性能排查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调用时长显著延长</a:t>
            </a:r>
            <a:endParaRPr lang="zh-CN" altLang="en-US"/>
          </a:p>
          <a:p>
            <a:r>
              <a:rPr lang="en-US" altLang="zh-CN"/>
              <a:t>CAT</a:t>
            </a:r>
            <a:r>
              <a:rPr lang="zh-CN" altLang="en-US"/>
              <a:t>中 </a:t>
            </a:r>
            <a:r>
              <a:rPr lang="en-US" altLang="zh-CN"/>
              <a:t>preRoute route pos1tRoute</a:t>
            </a:r>
            <a:r>
              <a:rPr lang="zh-CN" altLang="en-US"/>
              <a:t>都有特别长的，无规则</a:t>
            </a:r>
            <a:endParaRPr lang="zh-CN" altLang="en-US"/>
          </a:p>
          <a:p>
            <a:r>
              <a:rPr lang="zh-CN" altLang="en-US"/>
              <a:t>请求体 和 响应体 并不大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</a:t>
            </a:r>
            <a:r>
              <a:rPr lang="zh-CN" altLang="en-US"/>
              <a:t>监控中的几个指标</a:t>
            </a:r>
            <a:endParaRPr lang="zh-CN" altLang="en-US"/>
          </a:p>
          <a:p>
            <a:pPr lvl="1"/>
            <a:r>
              <a:rPr lang="en-US" altLang="zh-CN"/>
              <a:t>GC (young/old; count/time)</a:t>
            </a:r>
            <a:endParaRPr lang="en-US" altLang="zh-CN"/>
          </a:p>
          <a:p>
            <a:pPr lvl="1"/>
            <a:r>
              <a:rPr lang="en-US" altLang="zh-CN"/>
              <a:t>Thread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Hystrix</a:t>
            </a:r>
            <a:r>
              <a:rPr lang="zh-CN" altLang="en-US"/>
              <a:t>的时间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50790" y="2430145"/>
            <a:ext cx="2046605" cy="121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9164955" y="2635885"/>
            <a:ext cx="1708150" cy="765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10s</a:t>
            </a:r>
            <a:r>
              <a:rPr lang="zh-CN" altLang="en-US"/>
              <a:t>后返回</a:t>
            </a:r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6042660" y="3267710"/>
            <a:ext cx="1054735" cy="476885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Hystrix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280160" y="2512060"/>
            <a:ext cx="1883410" cy="105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3163570" y="3039110"/>
            <a:ext cx="188722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7097395" y="3018790"/>
            <a:ext cx="206756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可选过程 9"/>
          <p:cNvSpPr/>
          <p:nvPr/>
        </p:nvSpPr>
        <p:spPr>
          <a:xfrm>
            <a:off x="9164955" y="1482090"/>
            <a:ext cx="1708150" cy="765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1s</a:t>
            </a:r>
            <a:r>
              <a:rPr lang="zh-CN" altLang="en-US"/>
              <a:t>后返回</a:t>
            </a:r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9164955" y="3744595"/>
            <a:ext cx="1708150" cy="765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1s</a:t>
            </a:r>
            <a:r>
              <a:rPr lang="zh-CN" altLang="en-US"/>
              <a:t>后返回</a:t>
            </a:r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7380" y="4759325"/>
            <a:ext cx="3377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观察：</a:t>
            </a:r>
            <a:endParaRPr lang="zh-CN" altLang="en-US"/>
          </a:p>
          <a:p>
            <a:r>
              <a:rPr lang="en-US" altLang="zh-CN"/>
              <a:t>Gateway</a:t>
            </a:r>
            <a:r>
              <a:rPr lang="zh-CN" altLang="en-US"/>
              <a:t>的数据</a:t>
            </a:r>
            <a:r>
              <a:rPr lang="zh-CN" altLang="en-US"/>
              <a:t>指标</a:t>
            </a:r>
            <a:endParaRPr lang="zh-CN" altLang="en-US"/>
          </a:p>
          <a:p>
            <a:r>
              <a:rPr lang="zh-CN" altLang="en-US"/>
              <a:t>客户端的响应时长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的实现</a:t>
            </a:r>
            <a:endParaRPr lang="zh-CN" altLang="en-US"/>
          </a:p>
          <a:p>
            <a:r>
              <a:rPr lang="zh-CN" altLang="en-US"/>
              <a:t>线程池等众多池子的实现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43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方正书宋_GBK</vt:lpstr>
      <vt:lpstr>Wingdings</vt:lpstr>
      <vt:lpstr>黑体</vt:lpstr>
      <vt:lpstr>Calibri</vt:lpstr>
      <vt:lpstr>微软雅黑</vt:lpstr>
      <vt:lpstr>宋体</vt:lpstr>
      <vt:lpstr>Arial Unicode MS</vt:lpstr>
      <vt:lpstr>苹方-简</vt:lpstr>
      <vt:lpstr>Office 主题</vt:lpstr>
      <vt:lpstr>性能排查</vt:lpstr>
      <vt:lpstr>问题	</vt:lpstr>
      <vt:lpstr>现象</vt:lpstr>
      <vt:lpstr>主要变量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8</cp:revision>
  <dcterms:created xsi:type="dcterms:W3CDTF">2018-09-12T11:54:54Z</dcterms:created>
  <dcterms:modified xsi:type="dcterms:W3CDTF">2018-09-12T11:54:54Z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