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Interceptor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对应项目</a:t>
            </a:r>
            <a:r>
              <a:rPr lang="en-US" altLang="zh-CN" dirty="0"/>
              <a:t>springboot.mvc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https://www.jianshu.com/p/3c8e9ffbe1d0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宽屏</PresentationFormat>
  <Paragraphs>6</Paragraphs>
  <Slides>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zhongyi</cp:lastModifiedBy>
  <cp:revision>4</cp:revision>
  <dcterms:created xsi:type="dcterms:W3CDTF">2018-03-01T02:03:00Z</dcterms:created>
  <dcterms:modified xsi:type="dcterms:W3CDTF">2018-08-05T05:43:30Z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