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Servlet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Servlet相关(Servlet规范、异步Servlet、Servlet容器、DispatcherServlet等)学习分享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和</a:t>
            </a:r>
            <a:r>
              <a:rPr lang="en-US" altLang="zh-CN"/>
              <a:t>Servlet</a:t>
            </a:r>
            <a:r>
              <a:rPr lang="zh-CN" altLang="en-US"/>
              <a:t>容器为了解耦通过标准化接口来相互协作。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4</cp:revision>
  <dcterms:created xsi:type="dcterms:W3CDTF">2018-07-14T10:48:25Z</dcterms:created>
  <dcterms:modified xsi:type="dcterms:W3CDTF">2018-07-14T10:50:57Z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