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Lorem ipsum dolor sit amet, consectetur adipisicing elit.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Netflix API processes 10+ billion </a:t>
            </a:r>
            <a:r>
              <a:rPr lang="zh-CN" altLang="en-US">
                <a:solidFill>
                  <a:srgbClr val="FF0000"/>
                </a:solidFill>
              </a:rPr>
              <a:t>HystrixCommand executions</a:t>
            </a:r>
            <a:r>
              <a:rPr lang="zh-CN" altLang="en-US"/>
              <a:t> per day using </a:t>
            </a:r>
            <a:r>
              <a:rPr lang="zh-CN" altLang="en-US">
                <a:solidFill>
                  <a:srgbClr val="FF0000"/>
                </a:solidFill>
              </a:rPr>
              <a:t>thread isolation</a:t>
            </a:r>
            <a:r>
              <a:rPr lang="zh-CN" altLang="en-US"/>
              <a:t>.   </a:t>
            </a:r>
            <a:endParaRPr lang="zh-CN" altLang="en-US"/>
          </a:p>
          <a:p>
            <a:r>
              <a:rPr lang="zh-CN" altLang="en-US"/>
              <a:t>Each API instance has 40+ thread-pools with 5-20 threads in each (most are set to 10).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Hystrix是Netflix开源的一款容错框架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包含常用的容错方法：</a:t>
            </a:r>
            <a:endParaRPr lang="zh-CN" altLang="en-US"/>
          </a:p>
          <a:p>
            <a:pPr lvl="1"/>
            <a:r>
              <a:rPr lang="zh-CN" altLang="en-US"/>
              <a:t>线程隔离</a:t>
            </a:r>
            <a:endParaRPr lang="zh-CN" altLang="en-US"/>
          </a:p>
          <a:p>
            <a:pPr lvl="1"/>
            <a:r>
              <a:rPr lang="zh-CN" altLang="en-US"/>
              <a:t>信号量隔离</a:t>
            </a:r>
            <a:endParaRPr lang="zh-CN" altLang="en-US"/>
          </a:p>
          <a:p>
            <a:pPr lvl="1"/>
            <a:r>
              <a:rPr lang="zh-CN" altLang="en-US"/>
              <a:t>降级策略</a:t>
            </a:r>
            <a:endParaRPr lang="zh-CN" altLang="en-US"/>
          </a:p>
          <a:p>
            <a:pPr lvl="1"/>
            <a:r>
              <a:rPr lang="zh-CN" altLang="en-US"/>
              <a:t>熔断技术。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WPS 演示</Application>
  <PresentationFormat>宽屏</PresentationFormat>
  <Paragraphs>14</Paragraphs>
  <Slides>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zhongyi</cp:lastModifiedBy>
  <cp:revision>5</cp:revision>
  <dcterms:created xsi:type="dcterms:W3CDTF">2018-03-01T02:03:00Z</dcterms:created>
  <dcterms:modified xsi:type="dcterms:W3CDTF">2018-08-13T11:59:02Z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