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"/>
  </p:notesMasterIdLst>
  <p:sldIdLst>
    <p:sldId id="256" r:id="rId3"/>
    <p:sldId id="258" r:id="rId5"/>
    <p:sldId id="257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6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6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5A8C7-CC1A-4A08-9B4B-31F43B054C7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1B693-632D-4080-9CF6-EA28B66DC80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en-US" altLang="zh-CN"/>
              <a:t>webservlet </a:t>
            </a:r>
            <a:r>
              <a:rPr lang="zh-CN" altLang="en-US"/>
              <a:t>自动配置类 EmbeddedServletContainerAutoConfiguration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en-US" altLang="zh-CN"/>
              <a:t>1</a:t>
            </a:r>
            <a:r>
              <a:rPr lang="zh-CN" altLang="en-US"/>
              <a:t>中的自动配置类</a:t>
            </a:r>
            <a:r>
              <a:rPr lang="zh-CN" altLang="en-US"/>
              <a:t>导入了BeanPostProcessorsRegistrar，来添加EmbeddedServletContainerCustomizerBeanPostProcessor</a:t>
            </a:r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、EmbeddedServletContainerCustomizer 对象，该类实现了在ConfigurableEmbeddedServletContainer对象初始化前，进行行必要的参数配置。</a:t>
            </a:r>
            <a:endParaRPr lang="zh-CN" altLang="en-US"/>
          </a:p>
          <a:p>
            <a:r>
              <a:rPr lang="zh-CN" altLang="en-US"/>
              <a:t>ConfigurableEmbeddedServletContainer：是Web容器的接口。</a:t>
            </a:r>
            <a:endParaRPr lang="zh-CN" altLang="en-US"/>
          </a:p>
          <a:p>
            <a:r>
              <a:rPr lang="en-US" altLang="zh-CN"/>
              <a:t>4</a:t>
            </a:r>
            <a:r>
              <a:rPr lang="zh-CN" altLang="en-US"/>
              <a:t>、Spring容器配置加载完成后，会回调EmbeddedWebApplicationContext.refresh方法。调用了onRefresh方法进行ServletContainer配置。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EmbeddedWebApplicationContext实现了接口ConfigurableApplicationContext,Spring容器配置加载完成后会回调所有的ConfigurableApplicationContext对象的refresh方法。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7.EmbeddedWebApplicationContext在onStartup回调中完成SpringMvc功能注入</a:t>
            </a:r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854199"/>
            <a:ext cx="9144000" cy="1655763"/>
          </a:xfrm>
        </p:spPr>
        <p:txBody>
          <a:bodyPr anchor="b"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38200" y="2187443"/>
            <a:ext cx="10515600" cy="2483115"/>
          </a:xfrm>
        </p:spPr>
        <p:txBody>
          <a:bodyPr>
            <a:normAutofit/>
          </a:bodyPr>
          <a:lstStyle>
            <a:lvl1pPr algn="ctr">
              <a:defRPr sz="6000" b="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238500" y="2159000"/>
            <a:ext cx="5715000" cy="1382450"/>
          </a:xfrm>
        </p:spPr>
        <p:txBody>
          <a:bodyPr anchor="b" anchorCtr="0">
            <a:normAutofit/>
          </a:bodyPr>
          <a:lstStyle>
            <a:lvl1pPr algn="ctr">
              <a:defRPr sz="8000" b="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37" name="内容占位符 36"/>
          <p:cNvSpPr>
            <a:spLocks noGrp="1"/>
          </p:cNvSpPr>
          <p:nvPr>
            <p:ph sz="quarter" idx="13" hasCustomPrompt="1"/>
          </p:nvPr>
        </p:nvSpPr>
        <p:spPr>
          <a:xfrm>
            <a:off x="3238500" y="3733201"/>
            <a:ext cx="5715000" cy="1185937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713673"/>
            <a:ext cx="4681654" cy="1428161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642517" y="713673"/>
            <a:ext cx="5711882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2313873"/>
            <a:ext cx="4681654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444898" y="365125"/>
            <a:ext cx="908901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446443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KSO_TEMPLATE" hidden="1"/>
          <p:cNvSpPr/>
          <p:nvPr userDrawn="1"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SpringMVC DispatchServlet</a:t>
            </a:r>
            <a:endParaRPr lang="en-US" altLang="zh-CN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对应项目</a:t>
            </a:r>
            <a:r>
              <a:rPr lang="en-US" altLang="zh-CN" dirty="0"/>
              <a:t>springboot.mvc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https://www.jianshu.com/p/da45dbd8a9d4</a:t>
            </a:r>
            <a:endParaRPr lang="zh-CN" altLang="en-US" dirty="0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圆角矩形 4"/>
          <p:cNvSpPr/>
          <p:nvPr/>
        </p:nvSpPr>
        <p:spPr>
          <a:xfrm>
            <a:off x="688975" y="1166495"/>
            <a:ext cx="3195320" cy="8686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EmbeddedServletContainerAutoConfiguration</a:t>
            </a:r>
            <a:endParaRPr lang="en-US" altLang="zh-CN"/>
          </a:p>
        </p:txBody>
      </p:sp>
      <p:sp>
        <p:nvSpPr>
          <p:cNvPr id="6" name="圆角矩形 5"/>
          <p:cNvSpPr/>
          <p:nvPr/>
        </p:nvSpPr>
        <p:spPr>
          <a:xfrm>
            <a:off x="688975" y="2596515"/>
            <a:ext cx="3195320" cy="8686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BeanPostProcessor</a:t>
            </a:r>
            <a:endParaRPr lang="en-US" altLang="zh-CN"/>
          </a:p>
          <a:p>
            <a:pPr algn="ctr"/>
            <a:r>
              <a:rPr lang="en-US" altLang="zh-CN"/>
              <a:t>Registrar</a:t>
            </a:r>
            <a:endParaRPr lang="en-US" altLang="zh-CN"/>
          </a:p>
        </p:txBody>
      </p:sp>
      <p:sp>
        <p:nvSpPr>
          <p:cNvPr id="8" name="圆角矩形 7"/>
          <p:cNvSpPr/>
          <p:nvPr/>
        </p:nvSpPr>
        <p:spPr>
          <a:xfrm>
            <a:off x="688975" y="3891915"/>
            <a:ext cx="3195320" cy="8686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EmbeddedServletContainerCustomizer</a:t>
            </a:r>
            <a:endParaRPr lang="zh-CN" altLang="en-US">
              <a:sym typeface="+mn-ea"/>
            </a:endParaRPr>
          </a:p>
          <a:p>
            <a:pPr algn="ctr"/>
            <a:r>
              <a:rPr lang="zh-CN" altLang="en-US">
                <a:sym typeface="+mn-ea"/>
              </a:rPr>
              <a:t>BeanPostProcessor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3884295" y="295275"/>
            <a:ext cx="2540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ImportBeanDefinitionRegistrar</a:t>
            </a:r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688975" y="5245735"/>
            <a:ext cx="3195320" cy="8686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ConfigurableEmbeddedServletContainer</a:t>
            </a:r>
            <a:endParaRPr lang="zh-CN" altLang="en-US">
              <a:sym typeface="+mn-ea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4498340" y="1166495"/>
            <a:ext cx="3195320" cy="8686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Embedded</a:t>
            </a:r>
            <a:endParaRPr lang="en-US" altLang="zh-CN"/>
          </a:p>
          <a:p>
            <a:pPr algn="ctr"/>
            <a:r>
              <a:rPr lang="en-US" altLang="zh-CN"/>
              <a:t>WebApplicationContext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4617720" y="2667635"/>
            <a:ext cx="32359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.........</a:t>
            </a:r>
            <a:endParaRPr lang="en-US" altLang="zh-CN"/>
          </a:p>
        </p:txBody>
      </p:sp>
      <p:sp>
        <p:nvSpPr>
          <p:cNvPr id="13" name="圆角矩形 12"/>
          <p:cNvSpPr/>
          <p:nvPr/>
        </p:nvSpPr>
        <p:spPr>
          <a:xfrm>
            <a:off x="4498340" y="3891915"/>
            <a:ext cx="3195320" cy="8686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Embedded</a:t>
            </a:r>
            <a:endParaRPr lang="en-US" altLang="zh-CN"/>
          </a:p>
          <a:p>
            <a:pPr algn="ctr"/>
            <a:r>
              <a:rPr lang="en-US" altLang="zh-CN"/>
              <a:t>WebApplicationContext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总结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0" indent="0">
              <a:lnSpc>
                <a:spcPct val="120000"/>
              </a:lnSpc>
              <a:buNone/>
            </a:pPr>
            <a:r>
              <a:rPr lang="zh-CN" altLang="en-US" sz="2800"/>
              <a:t>在SpringBoot上实现自定义Starter功能应该都是如下套路：</a:t>
            </a:r>
            <a:endParaRPr lang="zh-CN" altLang="en-US" sz="2800"/>
          </a:p>
          <a:p>
            <a:pPr marL="0" indent="0">
              <a:lnSpc>
                <a:spcPct val="120000"/>
              </a:lnSpc>
              <a:buNone/>
            </a:pPr>
            <a:endParaRPr lang="zh-CN" altLang="en-US" sz="280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800"/>
              <a:t>1、在自定义的XXAutoConfiguration上Import一个ImportBeanDefinitionRegistrar来注入指定Bean</a:t>
            </a:r>
            <a:endParaRPr lang="zh-CN" altLang="en-US" sz="280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800"/>
              <a:t>2、添加自定义的BeanPostProcessor在Bean初始化之前或之后完成配置功能或初始化某些依赖功能</a:t>
            </a:r>
            <a:endParaRPr lang="zh-CN" altLang="en-US" sz="2800"/>
          </a:p>
          <a:p>
            <a:pPr>
              <a:lnSpc>
                <a:spcPct val="120000"/>
              </a:lnSpc>
            </a:pPr>
            <a:endParaRPr lang="zh-CN" altLang="en-US" sz="2800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4553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4553"/>
</p:tagLst>
</file>

<file path=ppt/tags/tag3.xml><?xml version="1.0" encoding="utf-8"?>
<p:tagLst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4.xml><?xml version="1.0" encoding="utf-8"?>
<p:tagLst xmlns:p="http://schemas.openxmlformats.org/presentationml/2006/main">
  <p:tag name="KSO_WM_TAG_VERSION" val="1.0"/>
  <p:tag name="KSO_WM_TEMPLATE_CATEGORY" val="custom"/>
  <p:tag name="KSO_WM_TEMPLATE_INDEX" val="20184553"/>
  <p:tag name="KSO_WM_UNIT_TYPE" val="a"/>
  <p:tag name="KSO_WM_UNIT_INDEX" val="1"/>
  <p:tag name="KSO_WM_UNIT_ID" val="custom20184553_1*a*1"/>
  <p:tag name="KSO_WM_UNIT_LAYERLEVEL" val="1"/>
  <p:tag name="KSO_WM_UNIT_VALUE" val="10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空白演示"/>
</p:tagLst>
</file>

<file path=ppt/tags/tag5.xml><?xml version="1.0" encoding="utf-8"?>
<p:tagLst xmlns:p="http://schemas.openxmlformats.org/presentationml/2006/main">
  <p:tag name="KSO_WM_TEMPLATE_CATEGORY" val="custom"/>
  <p:tag name="KSO_WM_TEMPLATE_INDEX" val="20184553"/>
  <p:tag name="KSO_WM_UNIT_CLEAR" val="0"/>
  <p:tag name="KSO_WM_UNIT_COMPATIBLE" val="0"/>
  <p:tag name="KSO_WM_UNIT_HIGHLIGHT" val="0"/>
  <p:tag name="KSO_WM_UNIT_ISCONTENTSTITLE" val="0"/>
  <p:tag name="KSO_WM_UNIT_VALUE" val="234"/>
  <p:tag name="KSO_WM_UNIT_LAYERLEVEL" val="1"/>
  <p:tag name="KSO_WM_UNIT_INDEX" val="1"/>
  <p:tag name="KSO_WM_UNIT_ID" val="custom20184553_1*b*1"/>
  <p:tag name="KSO_WM_UNIT_TYPE" val="b"/>
  <p:tag name="KSO_WM_BEAUTIFY_FLAG" val="#wm#"/>
  <p:tag name="KSO_WM_TAG_VERSION" val="1.0"/>
  <p:tag name="KSO_WM_UNIT_PRESET_TEXT" val="Lorem ipsum dolor sit amet, consectetur adipisicing elit."/>
</p:tagLst>
</file>

<file path=ppt/tags/tag6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heme/theme1.xml><?xml version="1.0" encoding="utf-8"?>
<a:theme xmlns:a="http://schemas.openxmlformats.org/drawingml/2006/main" name="Office 主题">
  <a:themeElements>
    <a:clrScheme name="自定义 214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495</Words>
  <Application>WPS 演示</Application>
  <PresentationFormat>宽屏</PresentationFormat>
  <Paragraphs>34</Paragraphs>
  <Slides>3</Slides>
  <Notes>31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Arial</vt:lpstr>
      <vt:lpstr>宋体</vt:lpstr>
      <vt:lpstr>Wingdings</vt:lpstr>
      <vt:lpstr>黑体</vt:lpstr>
      <vt:lpstr>Calibri</vt:lpstr>
      <vt:lpstr>微软雅黑</vt:lpstr>
      <vt:lpstr>Arial Unicode MS</vt:lpstr>
      <vt:lpstr>Office 主题</vt:lpstr>
      <vt:lpstr>Interceptor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zhongyi</cp:lastModifiedBy>
  <cp:revision>8</cp:revision>
  <dcterms:created xsi:type="dcterms:W3CDTF">2018-03-01T02:03:00Z</dcterms:created>
  <dcterms:modified xsi:type="dcterms:W3CDTF">2018-08-05T08:08:05Z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