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63" r:id="rId5"/>
    <p:sldId id="257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策 略</a:t>
            </a:r>
            <a:endParaRPr lang="zh-CN" altLang="en-US" dirty="0"/>
          </a:p>
        </p:txBody>
      </p:sp>
      <p:sp>
        <p:nvSpPr>
          <p:cNvPr id="3" name="副标题 2"/>
          <p:cNvSpPr/>
          <p:nvPr>
            <p:ph type="subTitle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https://zhuanlan.zhihu.com/p/35238252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</a:t>
            </a:r>
            <a:r>
              <a:rPr lang="en-US" altLang="zh-CN"/>
              <a:t>trategy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sz="4000" b="1"/>
              <a:t>定义：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lnSpc>
                <a:spcPct val="140000"/>
              </a:lnSpc>
              <a:buNone/>
            </a:pPr>
            <a:r>
              <a:rPr lang="zh-CN" altLang="en-US"/>
              <a:t>Define a family of algorithms,encapsulate each one, and make them interchangeable. </a:t>
            </a:r>
            <a:endParaRPr lang="zh-CN" altLang="en-US"/>
          </a:p>
          <a:p>
            <a:pPr marL="0" indent="0">
              <a:lnSpc>
                <a:spcPct val="140000"/>
              </a:lnSpc>
              <a:buNone/>
            </a:pPr>
            <a:r>
              <a:rPr lang="zh-CN" altLang="en-US"/>
              <a:t>Strategy lets the algorithmvary independently from clients that use it.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Strategy</a:t>
            </a:r>
            <a:r>
              <a:rPr lang="zh-CN" altLang="en-US"/>
              <a:t>模式 结构图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554720" y="1569085"/>
            <a:ext cx="311785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由上图可看出策略模式由以下角色构成：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抽象策略角色</a:t>
            </a:r>
            <a:r>
              <a:rPr lang="zh-CN" altLang="en-US"/>
              <a:t>： 策略类，通常由一个接口或者抽象类实现。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具体策略角色</a:t>
            </a:r>
            <a:r>
              <a:rPr lang="zh-CN" altLang="en-US"/>
              <a:t>：包装了相关的算法和行为。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环境角色</a:t>
            </a:r>
            <a:r>
              <a:rPr lang="zh-CN" altLang="en-US"/>
              <a:t>：持有一个策略类的引用，最终给客户端调用。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1005"/>
            <a:ext cx="7607935" cy="3571240"/>
          </a:xfrm>
          <a:prstGeom prst="rect">
            <a:avLst/>
          </a:prstGeom>
        </p:spPr>
      </p:pic>
      <p:sp>
        <p:nvSpPr>
          <p:cNvPr id="8" name="内容占位符 7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理解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lnSpc>
                <a:spcPct val="160000"/>
              </a:lnSpc>
              <a:buNone/>
            </a:pPr>
            <a:r>
              <a:rPr lang="zh-CN" altLang="en-US"/>
              <a:t>策略模式让算法独立于使用它的客户而独立变化。策略模式重点是封装不同的算法和行为，不同的场景下可以相互替换。</a:t>
            </a:r>
            <a:endParaRPr lang="zh-CN" altLang="en-US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/>
              <a:t>策略模式是</a:t>
            </a:r>
            <a:r>
              <a:rPr lang="zh-CN" altLang="en-US">
                <a:solidFill>
                  <a:srgbClr val="FF0000"/>
                </a:solidFill>
              </a:rPr>
              <a:t>开闭原则</a:t>
            </a:r>
            <a:r>
              <a:rPr lang="zh-CN" altLang="en-US"/>
              <a:t>的体现，开闭原则讲的是一个软件实体应该对扩展开放对修改关 闭。策略模式在新的策略增加时，不会影响其他类的修改，增加了扩展性，也就是对扩展是开放的；对于场景来说，只依赖于抽象，而不依赖于具体实现，所以对修改是关闭的。</a:t>
            </a:r>
            <a:endParaRPr lang="zh-CN" altLang="en-US"/>
          </a:p>
          <a:p>
            <a:pPr marL="0" indent="0">
              <a:lnSpc>
                <a:spcPct val="160000"/>
              </a:lnSpc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好处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>
              <a:buNone/>
            </a:pPr>
            <a:r>
              <a:rPr lang="zh-CN" altLang="en-US"/>
              <a:t>相关算法系列 Strategy类层次为Context定义了一系列的可供重用的算法或行为。 继承有助于析取出这些算法中的公共功能。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提供了可以替换继承关系的办法： 继承提供了另一种支持多种算法或行为的方法。你可以直接生成一个Context类的子类，从而给它以不同的行为。但这会将行为硬行编制到 Context中，而将算法的实现与Context的实现混合起来,从而使Context难以理解、难以维护和难以扩展，而且还不能动态地改变算法。最后你得到一堆相关的类 , 它们之间的唯一差别是它们所使用的算法或行为。 将算法封装在独立的Strategy类中使得你可以独立于其Context改变它，使它易于切换、易于理解、易于扩展。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消除了一些if else条件语句 ：Strategy模式提供了用条件语句选择所需的行为以外的另一种选择。当不同的行为堆砌在一个类中时 ,很难避免使用条件语句来选择合适的行为。将行为封装在一个个独立的Strategy类中消除了这些条件语句。含有许多条件语句的代码通常意味着需要使用Strategy模式。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实现的选择 Strategy模式可以提供相同行为的不同实现。客户可以根据不同时间 /空间权衡取舍要求从不同策略中进行选择。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缺点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en-US" altLang="zh-CN"/>
              <a:t>1.</a:t>
            </a:r>
            <a:r>
              <a:rPr lang="zh-CN" altLang="en-US"/>
              <a:t>客户端必须知道所有的策略类，并自行决定使用哪一个策略类: 本模式有一个潜在的缺点，就是一个客户要选择一个合适的Strategy就必须知道这些Strategy到底有何不同。此时可能不得不向客户暴露具体的实现问题。因此仅当这些不同行为变体与客户相关的行为时 , 才需要使用Strategy模式。</a:t>
            </a:r>
            <a:endParaRPr lang="zh-CN" altLang="en-US"/>
          </a:p>
          <a:p>
            <a:r>
              <a:rPr lang="zh-CN" altLang="en-US"/>
              <a:t>2 . Strategy和Context之间的通信开销 ：无论各个ConcreteStrategy实现的算法是简单还是复杂, 它们都共享Strategy定义的接口。因此很可能某些 ConcreteStrategy不会都用到所有通过这个接口传递给它们的信息；简单的 ConcreteStrategy可能不使用其中的任何信息！这就意味着有时Context会创建和初始化一些永远不会用到的参数。如果存在这样问题 , 那么将需要在Strategy和Context之间更进行紧密的耦合。</a:t>
            </a:r>
            <a:endParaRPr lang="zh-CN" altLang="en-US"/>
          </a:p>
          <a:p>
            <a:r>
              <a:rPr lang="zh-CN" altLang="en-US"/>
              <a:t>3 . 策略模式将造成产生很多策略类：可以通过使用享元模式在一定程度上减少对象的数量。 增加了对象的数目 Strategy增加了一个应用中的对象的数目。有时你可以将 Strategy实现为可供各Context共享的无状态的对象来减少这一开销。任何其余的状态都由 Context维护。Context在每一次对Strategy对象的请求中都将这个状态传递过去。共享的 Strategy不应在各次调用之间维护状态。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1591</Words>
  <Application>WPS 演示</Application>
  <PresentationFormat>宽屏</PresentationFormat>
  <Paragraphs>44</Paragraphs>
  <Slides>6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方正书宋_GBK</vt:lpstr>
      <vt:lpstr>Wingdings</vt:lpstr>
      <vt:lpstr>黑体</vt:lpstr>
      <vt:lpstr>Calibri</vt:lpstr>
      <vt:lpstr>微软雅黑</vt:lpstr>
      <vt:lpstr>宋体</vt:lpstr>
      <vt:lpstr>Arial Unicode MS</vt:lpstr>
      <vt:lpstr>苹方-简</vt:lpstr>
      <vt:lpstr>Office 主题</vt:lpstr>
      <vt:lpstr>代 理</vt:lpstr>
      <vt:lpstr>proxy</vt:lpstr>
      <vt:lpstr>静态代理-1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zhongyi</cp:lastModifiedBy>
  <cp:revision>20</cp:revision>
  <dcterms:created xsi:type="dcterms:W3CDTF">2018-08-22T12:29:30Z</dcterms:created>
  <dcterms:modified xsi:type="dcterms:W3CDTF">2018-08-22T12:29:30Z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2052-1.2.4.354</vt:lpwstr>
  </property>
</Properties>
</file>