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true"/>
          <p:nvPr/>
        </p:nvSpPr>
        <p:spPr>
          <a:xfrm>
            <a:off x="3381375" y="1394460"/>
            <a:ext cx="54292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" sz="4400"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测绘学院</a:t>
            </a:r>
            <a:endParaRPr lang="zh-CN" altLang="" sz="4400"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  <a:p>
            <a:pPr algn="ctr"/>
            <a:r>
              <a:rPr lang="zh-CN" altLang="" sz="4400"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暑期</a:t>
            </a:r>
            <a:r>
              <a:rPr lang="en-US" altLang="zh-CN" sz="4400"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C++</a:t>
            </a:r>
            <a:r>
              <a:rPr lang="zh-CN" altLang="en-US" sz="4400"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编程学校</a:t>
            </a:r>
            <a:endParaRPr lang="zh-CN" altLang="en-US" sz="4400"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81470" y="3181350"/>
            <a:ext cx="1987550" cy="2235835"/>
          </a:xfrm>
          <a:prstGeom prst="rect">
            <a:avLst/>
          </a:prstGeom>
        </p:spPr>
      </p:pic>
      <p:pic>
        <p:nvPicPr>
          <p:cNvPr id="8" name="图片 7" descr="院徽bes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720" y="3183255"/>
            <a:ext cx="2231390" cy="2233930"/>
          </a:xfrm>
          <a:prstGeom prst="rect">
            <a:avLst/>
          </a:prstGeom>
        </p:spPr>
      </p:pic>
      <p:sp>
        <p:nvSpPr>
          <p:cNvPr id="9" name="文本框 8"/>
          <p:cNvSpPr txBox="true"/>
          <p:nvPr/>
        </p:nvSpPr>
        <p:spPr>
          <a:xfrm>
            <a:off x="5196205" y="6026150"/>
            <a:ext cx="1799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王知远</a:t>
            </a:r>
            <a:endParaRPr lang="zh-CN" altLang="en-US" sz="1600"/>
          </a:p>
          <a:p>
            <a:pPr algn="ctr"/>
            <a:r>
              <a:rPr lang="en-US" altLang="zh-CN" sz="1600"/>
              <a:t>2021.07.14</a:t>
            </a:r>
            <a:endParaRPr lang="en-US" altLang="zh-CN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4904105" y="2347595"/>
            <a:ext cx="23844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zh-CN" altLang="en-US" sz="2800"/>
              <a:t>课程背景</a:t>
            </a:r>
            <a:endParaRPr lang="zh-CN" altLang="en-US" sz="2800"/>
          </a:p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zh-CN" altLang="en-US" sz="2800"/>
              <a:t>算法训练</a:t>
            </a:r>
            <a:endParaRPr lang="zh-CN" altLang="en-US" sz="2800"/>
          </a:p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zh-CN" altLang="en-US" sz="2800"/>
              <a:t>编程经验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4553585" y="1491615"/>
            <a:ext cx="3084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zh-CN" altLang="en-US" sz="4000">
                <a:latin typeface="思源黑体 CN Heavy" panose="020B0A00000000000000" charset="-122"/>
                <a:ea typeface="思源黑体 CN Heavy" panose="020B0A00000000000000" charset="-122"/>
              </a:rPr>
              <a:t>课程背景</a:t>
            </a:r>
            <a:endParaRPr lang="zh-CN" altLang="en-US" sz="4000"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4553585" y="664210"/>
            <a:ext cx="3084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zh-CN" altLang="en-US" sz="4000">
                <a:latin typeface="思源黑体 CN Heavy" panose="020B0A00000000000000" charset="-122"/>
                <a:ea typeface="思源黑体 CN Heavy" panose="020B0A00000000000000" charset="-122"/>
              </a:rPr>
              <a:t>编程经验</a:t>
            </a:r>
            <a:endParaRPr lang="zh-CN" altLang="en-US" sz="4000"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202430" y="2396490"/>
            <a:ext cx="3970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多写代码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少做窗体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多用</a:t>
            </a:r>
            <a:r>
              <a:rPr lang="en-US" altLang="zh-CN"/>
              <a:t>GitHub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多读编程书籍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阅读优秀源码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4553585" y="664210"/>
            <a:ext cx="3084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zh-CN" altLang="en-US" sz="4000">
                <a:latin typeface="思源黑体 CN Heavy" panose="020B0A00000000000000" charset="-122"/>
                <a:ea typeface="思源黑体 CN Heavy" panose="020B0A00000000000000" charset="-122"/>
              </a:rPr>
              <a:t>编程经验</a:t>
            </a:r>
            <a:endParaRPr lang="zh-CN" altLang="en-US" sz="4000"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rcRect l="1575" t="1333" r="1021" b="21831"/>
          <a:stretch>
            <a:fillRect/>
          </a:stretch>
        </p:blipFill>
        <p:spPr>
          <a:xfrm>
            <a:off x="1795780" y="1789430"/>
            <a:ext cx="8601075" cy="5088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演示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Arial Unicode MS</vt:lpstr>
      <vt:lpstr>Arial Black</vt:lpstr>
      <vt:lpstr>方正书宋_GBK</vt:lpstr>
      <vt:lpstr>微软雅黑</vt:lpstr>
      <vt:lpstr>方正黑体_GBK</vt:lpstr>
      <vt:lpstr>SimSun</vt:lpstr>
      <vt:lpstr>思源黑体 CN Medium</vt:lpstr>
      <vt:lpstr>思源黑体 CN Heavy</vt:lpstr>
      <vt:lpstr>思源等宽 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knowmore</cp:lastModifiedBy>
  <cp:revision>10</cp:revision>
  <dcterms:created xsi:type="dcterms:W3CDTF">2021-07-13T15:25:27Z</dcterms:created>
  <dcterms:modified xsi:type="dcterms:W3CDTF">2021-07-13T15:25:27Z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