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0"/>
  </p:handoutMasterIdLst>
  <p:sldIdLst>
    <p:sldId id="256" r:id="rId3"/>
    <p:sldId id="257" r:id="rId4"/>
    <p:sldId id="258" r:id="rId5"/>
    <p:sldId id="261" r:id="rId7"/>
    <p:sldId id="259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测绘学院大一仅上一门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程序设计，并无其他编程课程，尤其缺乏数据结构与算法相关知识。学院大多数课程要求有结课编程大作业，大多数都是计算型程序，导致大家都转向使用</a:t>
            </a:r>
            <a:r>
              <a:rPr lang="en-US" altLang="zh-CN">
                <a:sym typeface="+mn-ea"/>
              </a:rPr>
              <a:t>Matlab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在编程过程中，计算密集型程序若没有良好的数据结构、高效的算法，那计算就会非常慢速。就课程作业而言，计算量都非常小，若程序运行时间超过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分钟就应该想想改善代码了。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381375" y="1394460"/>
            <a:ext cx="54292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测绘学院</a:t>
            </a:r>
            <a:endParaRPr lang="zh-CN" altLang="" sz="4400"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  <a:p>
            <a:pPr algn="ctr"/>
            <a:r>
              <a:rPr lang="zh-CN" altLang="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暑期</a:t>
            </a:r>
            <a:r>
              <a:rPr lang="en-US" altLang="zh-CN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C++</a:t>
            </a:r>
            <a:r>
              <a:rPr lang="zh-CN" altLang="en-US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编程学校</a:t>
            </a:r>
            <a:endParaRPr lang="zh-CN" altLang="en-US" sz="4400"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470" y="3181350"/>
            <a:ext cx="1987550" cy="2235835"/>
          </a:xfrm>
          <a:prstGeom prst="rect">
            <a:avLst/>
          </a:prstGeom>
        </p:spPr>
      </p:pic>
      <p:pic>
        <p:nvPicPr>
          <p:cNvPr id="8" name="图片 7" descr="院徽bes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20" y="3183255"/>
            <a:ext cx="2231390" cy="2233930"/>
          </a:xfrm>
          <a:prstGeom prst="rect">
            <a:avLst/>
          </a:prstGeom>
        </p:spPr>
      </p:pic>
      <p:sp>
        <p:nvSpPr>
          <p:cNvPr id="9" name="文本框 8"/>
          <p:cNvSpPr txBox="true"/>
          <p:nvPr/>
        </p:nvSpPr>
        <p:spPr>
          <a:xfrm>
            <a:off x="5196205" y="6026150"/>
            <a:ext cx="1799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王知远</a:t>
            </a:r>
            <a:endParaRPr lang="zh-CN" altLang="en-US" sz="1600"/>
          </a:p>
          <a:p>
            <a:pPr algn="ctr"/>
            <a:r>
              <a:rPr lang="en-US" altLang="zh-CN" sz="1600"/>
              <a:t>2021.07.14</a:t>
            </a: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904105" y="2347595"/>
            <a:ext cx="2384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zh-CN" altLang="en-US" sz="2800"/>
              <a:t>课程背景</a:t>
            </a:r>
            <a:endParaRPr lang="zh-CN" altLang="en-US" sz="2800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zh-CN" altLang="en-US" sz="2800"/>
              <a:t>算法训练</a:t>
            </a:r>
            <a:endParaRPr lang="zh-CN" altLang="en-US" sz="2800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zh-CN" altLang="en-US" sz="2800"/>
              <a:t>编程经验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1491615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课程背景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1491615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算法训练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745230" y="2610485"/>
            <a:ext cx="537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GeoHash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664210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编程经验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202430" y="2396490"/>
            <a:ext cx="3970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多写代码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少做窗体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多用</a:t>
            </a:r>
            <a:r>
              <a:rPr lang="en-US" altLang="zh-CN"/>
              <a:t>GitHub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多读编程书籍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阅读优秀源码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664210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编程经验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rcRect l="1575" t="1333" r="1021" b="21831"/>
          <a:stretch>
            <a:fillRect/>
          </a:stretch>
        </p:blipFill>
        <p:spPr>
          <a:xfrm>
            <a:off x="1795780" y="1789430"/>
            <a:ext cx="8601075" cy="5088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 Unicode MS</vt:lpstr>
      <vt:lpstr>Arial Black</vt:lpstr>
      <vt:lpstr>方正书宋_GBK</vt:lpstr>
      <vt:lpstr>微软雅黑</vt:lpstr>
      <vt:lpstr>方正黑体_GBK</vt:lpstr>
      <vt:lpstr>SimSun</vt:lpstr>
      <vt:lpstr>思源黑体 CN Medium</vt:lpstr>
      <vt:lpstr>思源黑体 CN Heavy</vt:lpstr>
      <vt:lpstr>思源等宽 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knowmore</cp:lastModifiedBy>
  <cp:revision>15</cp:revision>
  <dcterms:created xsi:type="dcterms:W3CDTF">2021-07-14T03:22:21Z</dcterms:created>
  <dcterms:modified xsi:type="dcterms:W3CDTF">2021-07-14T03:22:21Z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