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7"/>
  </p:notesMasterIdLst>
  <p:sldIdLst>
    <p:sldId id="256" r:id="rId2"/>
    <p:sldId id="310" r:id="rId3"/>
    <p:sldId id="309" r:id="rId4"/>
    <p:sldId id="314" r:id="rId5"/>
    <p:sldId id="315" r:id="rId6"/>
    <p:sldId id="325" r:id="rId7"/>
    <p:sldId id="316" r:id="rId8"/>
    <p:sldId id="326" r:id="rId9"/>
    <p:sldId id="327" r:id="rId10"/>
    <p:sldId id="328" r:id="rId11"/>
    <p:sldId id="335" r:id="rId12"/>
    <p:sldId id="320" r:id="rId13"/>
    <p:sldId id="330" r:id="rId14"/>
    <p:sldId id="329" r:id="rId15"/>
    <p:sldId id="331" r:id="rId16"/>
    <p:sldId id="332" r:id="rId17"/>
    <p:sldId id="333" r:id="rId18"/>
    <p:sldId id="336" r:id="rId19"/>
    <p:sldId id="311" r:id="rId20"/>
    <p:sldId id="317" r:id="rId21"/>
    <p:sldId id="319" r:id="rId22"/>
    <p:sldId id="318" r:id="rId23"/>
    <p:sldId id="312" r:id="rId24"/>
    <p:sldId id="321" r:id="rId25"/>
    <p:sldId id="32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F8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04444-9221-40E5-81C8-AA91D45169EF}">
  <a:tblStyle styleId="{75E04444-9221-40E5-81C8-AA91D4516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0939f92f6e7b8d" providerId="LiveId" clId="{AE06BC11-B135-4325-B48B-1343A7810B7F}"/>
    <pc:docChg chg="undo redo custSel addSld delSld modSld sldOrd delMainMaster">
      <pc:chgData name="" userId="b90939f92f6e7b8d" providerId="LiveId" clId="{AE06BC11-B135-4325-B48B-1343A7810B7F}" dt="2021-08-04T13:02:25.756" v="2760" actId="20577"/>
      <pc:docMkLst>
        <pc:docMk/>
      </pc:docMkLst>
      <pc:sldChg chg="modSp">
        <pc:chgData name="" userId="b90939f92f6e7b8d" providerId="LiveId" clId="{AE06BC11-B135-4325-B48B-1343A7810B7F}" dt="2021-07-23T04:10:42.883" v="10" actId="20577"/>
        <pc:sldMkLst>
          <pc:docMk/>
          <pc:sldMk cId="0" sldId="256"/>
        </pc:sldMkLst>
        <pc:spChg chg="mod">
          <ac:chgData name="" userId="b90939f92f6e7b8d" providerId="LiveId" clId="{AE06BC11-B135-4325-B48B-1343A7810B7F}" dt="2021-07-23T04:10:42.883" v="10" actId="20577"/>
          <ac:spMkLst>
            <pc:docMk/>
            <pc:sldMk cId="0" sldId="256"/>
            <ac:spMk id="340" creationId="{00000000-0000-0000-0000-000000000000}"/>
          </ac:spMkLst>
        </pc:spChg>
      </pc:sldChg>
      <pc:sldChg chg="modSp add">
        <pc:chgData name="" userId="b90939f92f6e7b8d" providerId="LiveId" clId="{AE06BC11-B135-4325-B48B-1343A7810B7F}" dt="2021-08-04T12:57:50.853" v="2711" actId="20577"/>
        <pc:sldMkLst>
          <pc:docMk/>
          <pc:sldMk cId="1696506731" sldId="309"/>
        </pc:sldMkLst>
        <pc:spChg chg="mod">
          <ac:chgData name="" userId="b90939f92f6e7b8d" providerId="LiveId" clId="{AE06BC11-B135-4325-B48B-1343A7810B7F}" dt="2021-07-23T04:12:25.939" v="32" actId="20577"/>
          <ac:spMkLst>
            <pc:docMk/>
            <pc:sldMk cId="1696506731" sldId="309"/>
            <ac:spMk id="2" creationId="{C88943C9-6C0C-422D-81F7-3324770C31A1}"/>
          </ac:spMkLst>
        </pc:spChg>
        <pc:spChg chg="mod">
          <ac:chgData name="" userId="b90939f92f6e7b8d" providerId="LiveId" clId="{AE06BC11-B135-4325-B48B-1343A7810B7F}" dt="2021-08-04T12:57:50.853" v="2711" actId="20577"/>
          <ac:spMkLst>
            <pc:docMk/>
            <pc:sldMk cId="1696506731" sldId="309"/>
            <ac:spMk id="3" creationId="{87A7CB2B-ED0D-42F3-BA12-B8415A024447}"/>
          </ac:spMkLst>
        </pc:spChg>
      </pc:sldChg>
      <pc:sldChg chg="addSp delSp modSp add">
        <pc:chgData name="" userId="b90939f92f6e7b8d" providerId="LiveId" clId="{AE06BC11-B135-4325-B48B-1343A7810B7F}" dt="2021-08-04T12:58:40.503" v="2729" actId="1076"/>
        <pc:sldMkLst>
          <pc:docMk/>
          <pc:sldMk cId="4036302099" sldId="310"/>
        </pc:sldMkLst>
        <pc:spChg chg="mod">
          <ac:chgData name="" userId="b90939f92f6e7b8d" providerId="LiveId" clId="{AE06BC11-B135-4325-B48B-1343A7810B7F}" dt="2021-08-04T12:58:40.503" v="2729" actId="1076"/>
          <ac:spMkLst>
            <pc:docMk/>
            <pc:sldMk cId="4036302099" sldId="310"/>
            <ac:spMk id="2" creationId="{0263249C-26D0-4245-B720-74E8E8F7486B}"/>
          </ac:spMkLst>
        </pc:spChg>
        <pc:spChg chg="del">
          <ac:chgData name="" userId="b90939f92f6e7b8d" providerId="LiveId" clId="{AE06BC11-B135-4325-B48B-1343A7810B7F}" dt="2021-07-24T06:10:45.843" v="2509" actId="478"/>
          <ac:spMkLst>
            <pc:docMk/>
            <pc:sldMk cId="4036302099" sldId="310"/>
            <ac:spMk id="3" creationId="{1E5F263E-B73D-4208-9766-E8876FADD49A}"/>
          </ac:spMkLst>
        </pc:spChg>
        <pc:spChg chg="del mod">
          <ac:chgData name="" userId="b90939f92f6e7b8d" providerId="LiveId" clId="{AE06BC11-B135-4325-B48B-1343A7810B7F}" dt="2021-07-24T06:11:26.715" v="2541" actId="478"/>
          <ac:spMkLst>
            <pc:docMk/>
            <pc:sldMk cId="4036302099" sldId="310"/>
            <ac:spMk id="4" creationId="{531F15CB-2F61-4F11-8D66-4F38060132B7}"/>
          </ac:spMkLst>
        </pc:spChg>
        <pc:spChg chg="del">
          <ac:chgData name="" userId="b90939f92f6e7b8d" providerId="LiveId" clId="{AE06BC11-B135-4325-B48B-1343A7810B7F}" dt="2021-07-24T06:10:48.826" v="2510" actId="478"/>
          <ac:spMkLst>
            <pc:docMk/>
            <pc:sldMk cId="4036302099" sldId="310"/>
            <ac:spMk id="5" creationId="{664A46D0-A56A-4ABB-8FE5-4D0EE9EF8A78}"/>
          </ac:spMkLst>
        </pc:spChg>
        <pc:spChg chg="del mod">
          <ac:chgData name="" userId="b90939f92f6e7b8d" providerId="LiveId" clId="{AE06BC11-B135-4325-B48B-1343A7810B7F}" dt="2021-07-24T06:11:31.459" v="2543" actId="478"/>
          <ac:spMkLst>
            <pc:docMk/>
            <pc:sldMk cId="4036302099" sldId="310"/>
            <ac:spMk id="6" creationId="{797A9455-D49A-45DA-8D95-1A0E3C17FF9A}"/>
          </ac:spMkLst>
        </pc:spChg>
        <pc:spChg chg="del">
          <ac:chgData name="" userId="b90939f92f6e7b8d" providerId="LiveId" clId="{AE06BC11-B135-4325-B48B-1343A7810B7F}" dt="2021-07-24T06:10:52.976" v="2511" actId="478"/>
          <ac:spMkLst>
            <pc:docMk/>
            <pc:sldMk cId="4036302099" sldId="310"/>
            <ac:spMk id="7" creationId="{3506D25B-CA0D-4851-A687-BC5759F3E056}"/>
          </ac:spMkLst>
        </pc:spChg>
        <pc:spChg chg="add del mod">
          <ac:chgData name="" userId="b90939f92f6e7b8d" providerId="LiveId" clId="{AE06BC11-B135-4325-B48B-1343A7810B7F}" dt="2021-07-24T06:11:28.847" v="2542" actId="478"/>
          <ac:spMkLst>
            <pc:docMk/>
            <pc:sldMk cId="4036302099" sldId="310"/>
            <ac:spMk id="9" creationId="{935AED65-EF7B-4DE3-AF4F-2466280338E3}"/>
          </ac:spMkLst>
        </pc:spChg>
        <pc:spChg chg="add del mod">
          <ac:chgData name="" userId="b90939f92f6e7b8d" providerId="LiveId" clId="{AE06BC11-B135-4325-B48B-1343A7810B7F}" dt="2021-07-24T06:11:33.574" v="2544" actId="478"/>
          <ac:spMkLst>
            <pc:docMk/>
            <pc:sldMk cId="4036302099" sldId="310"/>
            <ac:spMk id="11" creationId="{03AD43C3-AD6E-485A-81CF-90779EF278EA}"/>
          </ac:spMkLst>
        </pc:spChg>
      </pc:sldChg>
      <pc:sldChg chg="modSp add">
        <pc:chgData name="" userId="b90939f92f6e7b8d" providerId="LiveId" clId="{AE06BC11-B135-4325-B48B-1343A7810B7F}" dt="2021-07-24T06:09:06.665" v="2485" actId="20577"/>
        <pc:sldMkLst>
          <pc:docMk/>
          <pc:sldMk cId="1874896024" sldId="311"/>
        </pc:sldMkLst>
        <pc:spChg chg="mod">
          <ac:chgData name="" userId="b90939f92f6e7b8d" providerId="LiveId" clId="{AE06BC11-B135-4325-B48B-1343A7810B7F}" dt="2021-07-23T04:13:47.086" v="51" actId="20577"/>
          <ac:spMkLst>
            <pc:docMk/>
            <pc:sldMk cId="1874896024" sldId="311"/>
            <ac:spMk id="2" creationId="{93E48F51-B039-432C-BCB9-D5AB65332B3A}"/>
          </ac:spMkLst>
        </pc:spChg>
        <pc:spChg chg="mod">
          <ac:chgData name="" userId="b90939f92f6e7b8d" providerId="LiveId" clId="{AE06BC11-B135-4325-B48B-1343A7810B7F}" dt="2021-07-24T06:09:06.665" v="2485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AE06BC11-B135-4325-B48B-1343A7810B7F}" dt="2021-07-24T05:42:03.033" v="2121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 add">
        <pc:chgData name="" userId="b90939f92f6e7b8d" providerId="LiveId" clId="{AE06BC11-B135-4325-B48B-1343A7810B7F}" dt="2021-07-24T06:09:02.060" v="2483" actId="20577"/>
        <pc:sldMkLst>
          <pc:docMk/>
          <pc:sldMk cId="1503769518" sldId="312"/>
        </pc:sldMkLst>
        <pc:spChg chg="mod">
          <ac:chgData name="" userId="b90939f92f6e7b8d" providerId="LiveId" clId="{AE06BC11-B135-4325-B48B-1343A7810B7F}" dt="2021-07-23T04:13:59.342" v="63" actId="20577"/>
          <ac:spMkLst>
            <pc:docMk/>
            <pc:sldMk cId="1503769518" sldId="312"/>
            <ac:spMk id="2" creationId="{6D0B4A2A-EEA2-46AD-881A-301199B645AD}"/>
          </ac:spMkLst>
        </pc:spChg>
        <pc:spChg chg="mod">
          <ac:chgData name="" userId="b90939f92f6e7b8d" providerId="LiveId" clId="{AE06BC11-B135-4325-B48B-1343A7810B7F}" dt="2021-07-24T06:09:02.060" v="2483" actId="20577"/>
          <ac:spMkLst>
            <pc:docMk/>
            <pc:sldMk cId="1503769518" sldId="312"/>
            <ac:spMk id="3" creationId="{E8F84BFC-3A7F-42D6-ACFB-2E7CF3CA5BD4}"/>
          </ac:spMkLst>
        </pc:spChg>
      </pc:sldChg>
      <pc:sldChg chg="addSp delSp modSp add">
        <pc:chgData name="" userId="b90939f92f6e7b8d" providerId="LiveId" clId="{AE06BC11-B135-4325-B48B-1343A7810B7F}" dt="2021-07-23T04:18:44.473" v="98" actId="20577"/>
        <pc:sldMkLst>
          <pc:docMk/>
          <pc:sldMk cId="4229203537" sldId="314"/>
        </pc:sldMkLst>
        <pc:spChg chg="mod">
          <ac:chgData name="" userId="b90939f92f6e7b8d" providerId="LiveId" clId="{AE06BC11-B135-4325-B48B-1343A7810B7F}" dt="2021-07-23T04:18:44.473" v="98" actId="20577"/>
          <ac:spMkLst>
            <pc:docMk/>
            <pc:sldMk cId="4229203537" sldId="314"/>
            <ac:spMk id="2" creationId="{597FF1A4-A317-49A5-89CE-D5718F148C72}"/>
          </ac:spMkLst>
        </pc:spChg>
        <pc:picChg chg="add del mod">
          <ac:chgData name="" userId="b90939f92f6e7b8d" providerId="LiveId" clId="{AE06BC11-B135-4325-B48B-1343A7810B7F}" dt="2021-07-23T04:17:53.145" v="83" actId="478"/>
          <ac:picMkLst>
            <pc:docMk/>
            <pc:sldMk cId="4229203537" sldId="314"/>
            <ac:picMk id="3" creationId="{52D70885-B6AF-4A93-92C9-2AC408DACB8B}"/>
          </ac:picMkLst>
        </pc:picChg>
        <pc:picChg chg="add mod">
          <ac:chgData name="" userId="b90939f92f6e7b8d" providerId="LiveId" clId="{AE06BC11-B135-4325-B48B-1343A7810B7F}" dt="2021-07-23T04:18:29.628" v="87"/>
          <ac:picMkLst>
            <pc:docMk/>
            <pc:sldMk cId="4229203537" sldId="314"/>
            <ac:picMk id="4" creationId="{573D509A-39C5-40F6-9327-5960B3DF4DA5}"/>
          </ac:picMkLst>
        </pc:picChg>
      </pc:sldChg>
      <pc:sldChg chg="addSp delSp modSp add ord">
        <pc:chgData name="" userId="b90939f92f6e7b8d" providerId="LiveId" clId="{AE06BC11-B135-4325-B48B-1343A7810B7F}" dt="2021-08-04T13:02:25.756" v="2760" actId="20577"/>
        <pc:sldMkLst>
          <pc:docMk/>
          <pc:sldMk cId="728926228" sldId="315"/>
        </pc:sldMkLst>
        <pc:spChg chg="mod">
          <ac:chgData name="" userId="b90939f92f6e7b8d" providerId="LiveId" clId="{AE06BC11-B135-4325-B48B-1343A7810B7F}" dt="2021-07-23T04:28:12.968" v="197" actId="20577"/>
          <ac:spMkLst>
            <pc:docMk/>
            <pc:sldMk cId="728926228" sldId="315"/>
            <ac:spMk id="2" creationId="{EAF9A9E1-CFCF-4F38-BBBB-8E8CA04487A3}"/>
          </ac:spMkLst>
        </pc:spChg>
        <pc:spChg chg="del">
          <ac:chgData name="" userId="b90939f92f6e7b8d" providerId="LiveId" clId="{AE06BC11-B135-4325-B48B-1343A7810B7F}" dt="2021-07-23T04:21:28.289" v="115"/>
          <ac:spMkLst>
            <pc:docMk/>
            <pc:sldMk cId="728926228" sldId="315"/>
            <ac:spMk id="3" creationId="{A2907B48-60F7-4EA2-B4BB-517D1A9A234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4" creationId="{D7D21497-8624-4801-8D87-3345A77F9988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5" creationId="{51EA72DD-9205-4196-843A-6E2AE62BF17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6" creationId="{9098670C-23A4-4D70-8A88-695A65641CFD}"/>
          </ac:spMkLst>
        </pc:spChg>
        <pc:spChg chg="add del mod">
          <ac:chgData name="" userId="b90939f92f6e7b8d" providerId="LiveId" clId="{AE06BC11-B135-4325-B48B-1343A7810B7F}" dt="2021-07-23T04:22:58.067" v="121" actId="478"/>
          <ac:spMkLst>
            <pc:docMk/>
            <pc:sldMk cId="728926228" sldId="315"/>
            <ac:spMk id="7" creationId="{14E861D0-F6A0-4659-B68C-CF84A7AA87C8}"/>
          </ac:spMkLst>
        </pc:spChg>
        <pc:spChg chg="add del mod">
          <ac:chgData name="" userId="b90939f92f6e7b8d" providerId="LiveId" clId="{AE06BC11-B135-4325-B48B-1343A7810B7F}" dt="2021-07-23T04:24:50.973" v="141" actId="478"/>
          <ac:spMkLst>
            <pc:docMk/>
            <pc:sldMk cId="728926228" sldId="315"/>
            <ac:spMk id="8" creationId="{CB6597A3-5922-4331-82E3-F6E829AE889F}"/>
          </ac:spMkLst>
        </pc:spChg>
        <pc:spChg chg="add mod">
          <ac:chgData name="" userId="b90939f92f6e7b8d" providerId="LiveId" clId="{AE06BC11-B135-4325-B48B-1343A7810B7F}" dt="2021-08-04T13:02:25.756" v="2760" actId="20577"/>
          <ac:spMkLst>
            <pc:docMk/>
            <pc:sldMk cId="728926228" sldId="315"/>
            <ac:spMk id="9" creationId="{7964915F-C679-4ABF-97AA-F310CC3924C9}"/>
          </ac:spMkLst>
        </pc:spChg>
        <pc:spChg chg="add del mod">
          <ac:chgData name="" userId="b90939f92f6e7b8d" providerId="LiveId" clId="{AE06BC11-B135-4325-B48B-1343A7810B7F}" dt="2021-07-23T04:24:53.214" v="142" actId="478"/>
          <ac:spMkLst>
            <pc:docMk/>
            <pc:sldMk cId="728926228" sldId="315"/>
            <ac:spMk id="12" creationId="{5B31C4C4-A3DA-47CA-82ED-22B154589EE0}"/>
          </ac:spMkLst>
        </pc:spChg>
        <pc:spChg chg="add del mod">
          <ac:chgData name="" userId="b90939f92f6e7b8d" providerId="LiveId" clId="{AE06BC11-B135-4325-B48B-1343A7810B7F}" dt="2021-07-23T04:36:47.122" v="452"/>
          <ac:spMkLst>
            <pc:docMk/>
            <pc:sldMk cId="728926228" sldId="315"/>
            <ac:spMk id="15" creationId="{1E099A6B-2861-47C8-8180-582012BBCB08}"/>
          </ac:spMkLst>
        </pc:spChg>
        <pc:picChg chg="add mod">
          <ac:chgData name="" userId="b90939f92f6e7b8d" providerId="LiveId" clId="{AE06BC11-B135-4325-B48B-1343A7810B7F}" dt="2021-07-23T04:54:29.048" v="637" actId="1076"/>
          <ac:picMkLst>
            <pc:docMk/>
            <pc:sldMk cId="728926228" sldId="315"/>
            <ac:picMk id="10" creationId="{839DC289-C359-4105-8540-8CB08BAC0654}"/>
          </ac:picMkLst>
        </pc:picChg>
        <pc:picChg chg="add mod">
          <ac:chgData name="" userId="b90939f92f6e7b8d" providerId="LiveId" clId="{AE06BC11-B135-4325-B48B-1343A7810B7F}" dt="2021-07-23T04:26:46.115" v="173" actId="1076"/>
          <ac:picMkLst>
            <pc:docMk/>
            <pc:sldMk cId="728926228" sldId="315"/>
            <ac:picMk id="1026" creationId="{85BB8027-D55F-4B63-AC54-7874397971A2}"/>
          </ac:picMkLst>
        </pc:picChg>
        <pc:picChg chg="add mod">
          <ac:chgData name="" userId="b90939f92f6e7b8d" providerId="LiveId" clId="{AE06BC11-B135-4325-B48B-1343A7810B7F}" dt="2021-07-23T04:27:16.670" v="176" actId="1076"/>
          <ac:picMkLst>
            <pc:docMk/>
            <pc:sldMk cId="728926228" sldId="315"/>
            <ac:picMk id="1028" creationId="{63295181-C21D-44C9-97C8-671835098AC1}"/>
          </ac:picMkLst>
        </pc:picChg>
      </pc:sldChg>
      <pc:sldChg chg="addSp delSp modSp add">
        <pc:chgData name="" userId="b90939f92f6e7b8d" providerId="LiveId" clId="{AE06BC11-B135-4325-B48B-1343A7810B7F}" dt="2021-07-23T05:02:20.030" v="658" actId="20577"/>
        <pc:sldMkLst>
          <pc:docMk/>
          <pc:sldMk cId="791032005" sldId="316"/>
        </pc:sldMkLst>
        <pc:spChg chg="mod">
          <ac:chgData name="" userId="b90939f92f6e7b8d" providerId="LiveId" clId="{AE06BC11-B135-4325-B48B-1343A7810B7F}" dt="2021-07-23T04:23:59.965" v="127" actId="122"/>
          <ac:spMkLst>
            <pc:docMk/>
            <pc:sldMk cId="791032005" sldId="316"/>
            <ac:spMk id="2" creationId="{6BC511D0-2446-49EC-8DEF-20096A5277E1}"/>
          </ac:spMkLst>
        </pc:spChg>
        <pc:spChg chg="mod">
          <ac:chgData name="" userId="b90939f92f6e7b8d" providerId="LiveId" clId="{AE06BC11-B135-4325-B48B-1343A7810B7F}" dt="2021-07-23T05:02:20.030" v="658" actId="20577"/>
          <ac:spMkLst>
            <pc:docMk/>
            <pc:sldMk cId="791032005" sldId="316"/>
            <ac:spMk id="3" creationId="{1BB97734-F3F8-4C8D-B695-111A73E0770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7" creationId="{B92DD2E0-80DA-4553-9F59-79D9061CF4F1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0" creationId="{CE283FBE-82B4-4458-88E0-9C4EC5401C3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2" creationId="{8A7B668E-3DD1-4C66-A359-10B44EF154CB}"/>
          </ac:spMkLst>
        </pc:spChg>
        <pc:grpChg chg="add mod">
          <ac:chgData name="" userId="b90939f92f6e7b8d" providerId="LiveId" clId="{AE06BC11-B135-4325-B48B-1343A7810B7F}" dt="2021-07-23T04:52:55.464" v="636" actId="1076"/>
          <ac:grpSpMkLst>
            <pc:docMk/>
            <pc:sldMk cId="791032005" sldId="316"/>
            <ac:grpSpMk id="8" creationId="{F869824C-6A22-47F2-B21A-AE7575F989DB}"/>
          </ac:grpSpMkLst>
        </pc:grpChg>
        <pc:picChg chg="add del mod">
          <ac:chgData name="" userId="b90939f92f6e7b8d" providerId="LiveId" clId="{AE06BC11-B135-4325-B48B-1343A7810B7F}" dt="2021-07-23T04:39:14.551" v="463" actId="478"/>
          <ac:picMkLst>
            <pc:docMk/>
            <pc:sldMk cId="791032005" sldId="316"/>
            <ac:picMk id="4" creationId="{8AB18EC8-F301-4B02-B4B0-26D4821943E1}"/>
          </ac:picMkLst>
        </pc:picChg>
        <pc:picChg chg="add del mod">
          <ac:chgData name="" userId="b90939f92f6e7b8d" providerId="LiveId" clId="{AE06BC11-B135-4325-B48B-1343A7810B7F}" dt="2021-07-23T04:39:46.748" v="468" actId="478"/>
          <ac:picMkLst>
            <pc:docMk/>
            <pc:sldMk cId="791032005" sldId="316"/>
            <ac:picMk id="6" creationId="{677EB7E5-87F3-47DA-B7BC-34250A925315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0" creationId="{03F299B9-8F05-4F0E-B17E-426C935CA9F4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2" creationId="{1552A5C0-BE29-41CE-991C-949B8B725C56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4" creationId="{F14CD781-8E33-4A79-ACFF-0A8174B0A7E8}"/>
          </ac:picMkLst>
        </pc:picChg>
      </pc:sldChg>
      <pc:sldChg chg="addSp modSp add">
        <pc:chgData name="" userId="b90939f92f6e7b8d" providerId="LiveId" clId="{AE06BC11-B135-4325-B48B-1343A7810B7F}" dt="2021-08-04T13:00:15.395" v="2731" actId="6549"/>
        <pc:sldMkLst>
          <pc:docMk/>
          <pc:sldMk cId="1626583421" sldId="317"/>
        </pc:sldMkLst>
        <pc:spChg chg="mod">
          <ac:chgData name="" userId="b90939f92f6e7b8d" providerId="LiveId" clId="{AE06BC11-B135-4325-B48B-1343A7810B7F}" dt="2021-07-24T02:30:05.600" v="702" actId="5793"/>
          <ac:spMkLst>
            <pc:docMk/>
            <pc:sldMk cId="1626583421" sldId="317"/>
            <ac:spMk id="2" creationId="{22793B0A-F280-4E1D-BF35-759E887EC65E}"/>
          </ac:spMkLst>
        </pc:spChg>
        <pc:spChg chg="mod">
          <ac:chgData name="" userId="b90939f92f6e7b8d" providerId="LiveId" clId="{AE06BC11-B135-4325-B48B-1343A7810B7F}" dt="2021-08-04T13:00:15.395" v="2731" actId="6549"/>
          <ac:spMkLst>
            <pc:docMk/>
            <pc:sldMk cId="1626583421" sldId="317"/>
            <ac:spMk id="3" creationId="{7737CF62-493E-4857-884C-7A8AD809195E}"/>
          </ac:spMkLst>
        </pc:spChg>
        <pc:picChg chg="add mod">
          <ac:chgData name="" userId="b90939f92f6e7b8d" providerId="LiveId" clId="{AE06BC11-B135-4325-B48B-1343A7810B7F}" dt="2021-07-24T05:32:55.110" v="2060" actId="1076"/>
          <ac:picMkLst>
            <pc:docMk/>
            <pc:sldMk cId="1626583421" sldId="317"/>
            <ac:picMk id="4" creationId="{C3491FCB-4F11-4524-B2E7-B1D2185C6BE8}"/>
          </ac:picMkLst>
        </pc:picChg>
      </pc:sldChg>
      <pc:sldChg chg="addSp modSp add">
        <pc:chgData name="" userId="b90939f92f6e7b8d" providerId="LiveId" clId="{AE06BC11-B135-4325-B48B-1343A7810B7F}" dt="2021-07-24T05:33:08.361" v="2062" actId="1076"/>
        <pc:sldMkLst>
          <pc:docMk/>
          <pc:sldMk cId="2320805272" sldId="318"/>
        </pc:sldMkLst>
        <pc:spChg chg="mod">
          <ac:chgData name="" userId="b90939f92f6e7b8d" providerId="LiveId" clId="{AE06BC11-B135-4325-B48B-1343A7810B7F}" dt="2021-07-24T02:30:42.789" v="728" actId="20577"/>
          <ac:spMkLst>
            <pc:docMk/>
            <pc:sldMk cId="2320805272" sldId="318"/>
            <ac:spMk id="2" creationId="{8AC9ADFF-7F8B-48F8-8508-2BBCADA93489}"/>
          </ac:spMkLst>
        </pc:spChg>
        <pc:spChg chg="mod">
          <ac:chgData name="" userId="b90939f92f6e7b8d" providerId="LiveId" clId="{AE06BC11-B135-4325-B48B-1343A7810B7F}" dt="2021-07-24T05:32:30.470" v="2053" actId="14100"/>
          <ac:spMkLst>
            <pc:docMk/>
            <pc:sldMk cId="2320805272" sldId="318"/>
            <ac:spMk id="3" creationId="{1B98099E-0D8A-44DC-A58D-3406684C22FA}"/>
          </ac:spMkLst>
        </pc:spChg>
        <pc:picChg chg="add mod">
          <ac:chgData name="" userId="b90939f92f6e7b8d" providerId="LiveId" clId="{AE06BC11-B135-4325-B48B-1343A7810B7F}" dt="2021-07-24T05:33:08.361" v="2062" actId="1076"/>
          <ac:picMkLst>
            <pc:docMk/>
            <pc:sldMk cId="2320805272" sldId="318"/>
            <ac:picMk id="4" creationId="{F4085E51-CA5D-4163-8903-A6D63A545D87}"/>
          </ac:picMkLst>
        </pc:picChg>
      </pc:sldChg>
      <pc:sldChg chg="addSp modSp add">
        <pc:chgData name="" userId="b90939f92f6e7b8d" providerId="LiveId" clId="{AE06BC11-B135-4325-B48B-1343A7810B7F}" dt="2021-07-24T03:05:04.833" v="1538" actId="1076"/>
        <pc:sldMkLst>
          <pc:docMk/>
          <pc:sldMk cId="734956722" sldId="319"/>
        </pc:sldMkLst>
        <pc:spChg chg="mod">
          <ac:chgData name="" userId="b90939f92f6e7b8d" providerId="LiveId" clId="{AE06BC11-B135-4325-B48B-1343A7810B7F}" dt="2021-07-24T02:45:56.046" v="1179"/>
          <ac:spMkLst>
            <pc:docMk/>
            <pc:sldMk cId="734956722" sldId="319"/>
            <ac:spMk id="2" creationId="{007125BF-2D55-4DFA-9736-B7FEB0128846}"/>
          </ac:spMkLst>
        </pc:spChg>
        <pc:spChg chg="mod">
          <ac:chgData name="" userId="b90939f92f6e7b8d" providerId="LiveId" clId="{AE06BC11-B135-4325-B48B-1343A7810B7F}" dt="2021-07-24T02:58:04.041" v="1498" actId="2710"/>
          <ac:spMkLst>
            <pc:docMk/>
            <pc:sldMk cId="734956722" sldId="319"/>
            <ac:spMk id="3" creationId="{C5467F38-92D9-4FF7-AC93-F4247A2EB831}"/>
          </ac:spMkLst>
        </pc:spChg>
        <pc:picChg chg="add mod ord">
          <ac:chgData name="" userId="b90939f92f6e7b8d" providerId="LiveId" clId="{AE06BC11-B135-4325-B48B-1343A7810B7F}" dt="2021-07-24T03:05:03.556" v="1537" actId="1076"/>
          <ac:picMkLst>
            <pc:docMk/>
            <pc:sldMk cId="734956722" sldId="319"/>
            <ac:picMk id="4" creationId="{FC6F452C-C1E0-483A-8FD6-B19E22FD2BCF}"/>
          </ac:picMkLst>
        </pc:picChg>
        <pc:picChg chg="add mod">
          <ac:chgData name="" userId="b90939f92f6e7b8d" providerId="LiveId" clId="{AE06BC11-B135-4325-B48B-1343A7810B7F}" dt="2021-07-24T03:05:04.833" v="1538" actId="1076"/>
          <ac:picMkLst>
            <pc:docMk/>
            <pc:sldMk cId="734956722" sldId="319"/>
            <ac:picMk id="5" creationId="{64A4F0DE-8CE7-45BF-AEB7-5F8CE9383A12}"/>
          </ac:picMkLst>
        </pc:picChg>
      </pc:sldChg>
      <pc:sldChg chg="modSp add">
        <pc:chgData name="" userId="b90939f92f6e7b8d" providerId="LiveId" clId="{AE06BC11-B135-4325-B48B-1343A7810B7F}" dt="2021-07-24T05:47:19.443" v="2151" actId="20577"/>
        <pc:sldMkLst>
          <pc:docMk/>
          <pc:sldMk cId="2622343922" sldId="320"/>
        </pc:sldMkLst>
        <pc:spChg chg="mod">
          <ac:chgData name="" userId="b90939f92f6e7b8d" providerId="LiveId" clId="{AE06BC11-B135-4325-B48B-1343A7810B7F}" dt="2021-07-24T05:34:21.934" v="2066" actId="20577"/>
          <ac:spMkLst>
            <pc:docMk/>
            <pc:sldMk cId="2622343922" sldId="320"/>
            <ac:spMk id="2" creationId="{FC454A26-7ACF-4CE2-A0FF-58D45E296B69}"/>
          </ac:spMkLst>
        </pc:spChg>
        <pc:spChg chg="mod">
          <ac:chgData name="" userId="b90939f92f6e7b8d" providerId="LiveId" clId="{AE06BC11-B135-4325-B48B-1343A7810B7F}" dt="2021-07-24T05:47:19.443" v="2151" actId="20577"/>
          <ac:spMkLst>
            <pc:docMk/>
            <pc:sldMk cId="2622343922" sldId="320"/>
            <ac:spMk id="3" creationId="{CC21B3AE-1FE8-42E1-9F2F-152A01F803ED}"/>
          </ac:spMkLst>
        </pc:spChg>
      </pc:sldChg>
      <pc:sldChg chg="modSp add">
        <pc:chgData name="" userId="b90939f92f6e7b8d" providerId="LiveId" clId="{AE06BC11-B135-4325-B48B-1343A7810B7F}" dt="2021-07-24T05:45:31.124" v="2144" actId="2710"/>
        <pc:sldMkLst>
          <pc:docMk/>
          <pc:sldMk cId="1601240098" sldId="321"/>
        </pc:sldMkLst>
        <pc:spChg chg="mod">
          <ac:chgData name="" userId="b90939f92f6e7b8d" providerId="LiveId" clId="{AE06BC11-B135-4325-B48B-1343A7810B7F}" dt="2021-07-24T05:41:42.453" v="2099" actId="20577"/>
          <ac:spMkLst>
            <pc:docMk/>
            <pc:sldMk cId="1601240098" sldId="321"/>
            <ac:spMk id="2" creationId="{288C17A1-9D80-4671-8DDC-C0096AACFBB6}"/>
          </ac:spMkLst>
        </pc:spChg>
        <pc:spChg chg="mod">
          <ac:chgData name="" userId="b90939f92f6e7b8d" providerId="LiveId" clId="{AE06BC11-B135-4325-B48B-1343A7810B7F}" dt="2021-07-24T05:45:31.124" v="2144" actId="2710"/>
          <ac:spMkLst>
            <pc:docMk/>
            <pc:sldMk cId="1601240098" sldId="321"/>
            <ac:spMk id="3" creationId="{4F554044-1457-40E3-BDA8-A98F6D31E3C8}"/>
          </ac:spMkLst>
        </pc:spChg>
      </pc:sldChg>
      <pc:sldChg chg="modSp add del">
        <pc:chgData name="" userId="b90939f92f6e7b8d" providerId="LiveId" clId="{AE06BC11-B135-4325-B48B-1343A7810B7F}" dt="2021-08-04T12:57:44.969" v="2708" actId="2696"/>
        <pc:sldMkLst>
          <pc:docMk/>
          <pc:sldMk cId="1924640807" sldId="322"/>
        </pc:sldMkLst>
        <pc:spChg chg="mod">
          <ac:chgData name="" userId="b90939f92f6e7b8d" providerId="LiveId" clId="{AE06BC11-B135-4325-B48B-1343A7810B7F}" dt="2021-07-24T05:51:35.411" v="2284" actId="20577"/>
          <ac:spMkLst>
            <pc:docMk/>
            <pc:sldMk cId="1924640807" sldId="322"/>
            <ac:spMk id="2" creationId="{6B542D17-E7C4-43C9-B911-4B2D12DFE747}"/>
          </ac:spMkLst>
        </pc:spChg>
        <pc:spChg chg="mod">
          <ac:chgData name="" userId="b90939f92f6e7b8d" providerId="LiveId" clId="{AE06BC11-B135-4325-B48B-1343A7810B7F}" dt="2021-07-26T07:15:32.863" v="2707" actId="2710"/>
          <ac:spMkLst>
            <pc:docMk/>
            <pc:sldMk cId="1924640807" sldId="322"/>
            <ac:spMk id="3" creationId="{3D802715-11F4-42ED-BA56-95E58798BBE5}"/>
          </ac:spMkLst>
        </pc:spChg>
      </pc:sldChg>
      <pc:sldChg chg="addSp delSp modSp add del">
        <pc:chgData name="" userId="b90939f92f6e7b8d" providerId="LiveId" clId="{AE06BC11-B135-4325-B48B-1343A7810B7F}" dt="2021-08-04T12:57:47.590" v="2709" actId="2696"/>
        <pc:sldMkLst>
          <pc:docMk/>
          <pc:sldMk cId="2325874787" sldId="323"/>
        </pc:sldMkLst>
        <pc:spChg chg="add del mod">
          <ac:chgData name="" userId="b90939f92f6e7b8d" providerId="LiveId" clId="{AE06BC11-B135-4325-B48B-1343A7810B7F}" dt="2021-07-24T06:09:57.067" v="2493"/>
          <ac:spMkLst>
            <pc:docMk/>
            <pc:sldMk cId="2325874787" sldId="323"/>
            <ac:spMk id="2" creationId="{7C96B514-66EB-47B2-87EC-15AD870C045E}"/>
          </ac:spMkLst>
        </pc:spChg>
        <pc:spChg chg="mod">
          <ac:chgData name="" userId="b90939f92f6e7b8d" providerId="LiveId" clId="{AE06BC11-B135-4325-B48B-1343A7810B7F}" dt="2021-07-24T06:09:17.696" v="2490" actId="20577"/>
          <ac:spMkLst>
            <pc:docMk/>
            <pc:sldMk cId="2325874787" sldId="323"/>
            <ac:spMk id="3" creationId="{FA62A2E4-18BB-4CF7-B758-85AF700CB241}"/>
          </ac:spMkLst>
        </pc:spChg>
        <pc:spChg chg="add del">
          <ac:chgData name="" userId="b90939f92f6e7b8d" providerId="LiveId" clId="{AE06BC11-B135-4325-B48B-1343A7810B7F}" dt="2021-07-24T06:09:57.064" v="2492"/>
          <ac:spMkLst>
            <pc:docMk/>
            <pc:sldMk cId="2325874787" sldId="323"/>
            <ac:spMk id="5" creationId="{67076283-7CFF-40E4-819B-3F4E3A7776ED}"/>
          </ac:spMkLst>
        </pc:spChg>
      </pc:sldChg>
      <pc:sldChg chg="addSp modSp add">
        <pc:chgData name="" userId="b90939f92f6e7b8d" providerId="LiveId" clId="{AE06BC11-B135-4325-B48B-1343A7810B7F}" dt="2021-07-24T06:16:42.953" v="2614" actId="20577"/>
        <pc:sldMkLst>
          <pc:docMk/>
          <pc:sldMk cId="1321893648" sldId="324"/>
        </pc:sldMkLst>
        <pc:spChg chg="add mod">
          <ac:chgData name="" userId="b90939f92f6e7b8d" providerId="LiveId" clId="{AE06BC11-B135-4325-B48B-1343A7810B7F}" dt="2021-07-24T06:16:42.953" v="2614" actId="20577"/>
          <ac:spMkLst>
            <pc:docMk/>
            <pc:sldMk cId="1321893648" sldId="324"/>
            <ac:spMk id="2" creationId="{67484DD7-F09E-4D0C-B52D-BFBCE6DDA611}"/>
          </ac:spMkLst>
        </pc:spChg>
      </pc:sldChg>
      <pc:sldMasterChg chg="delSldLayout">
        <pc:chgData name="" userId="b90939f92f6e7b8d" providerId="LiveId" clId="{AE06BC11-B135-4325-B48B-1343A7810B7F}" dt="2021-07-24T06:17:03.529" v="2658" actId="2696"/>
        <pc:sldMasterMkLst>
          <pc:docMk/>
          <pc:sldMasterMk cId="0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8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6289" y="-3"/>
            <a:ext cx="720168" cy="705353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3266706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537589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5995824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537700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3266713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5995738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8328223" y="4451825"/>
            <a:ext cx="531602" cy="531603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38700" y="59735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517710" y="4517364"/>
            <a:ext cx="436644" cy="450951"/>
            <a:chOff x="8517710" y="4278047"/>
            <a:chExt cx="436644" cy="450951"/>
          </a:xfrm>
        </p:grpSpPr>
        <p:sp>
          <p:nvSpPr>
            <p:cNvPr id="71" name="Google Shape;71;p6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203339" y="180958"/>
            <a:ext cx="416398" cy="416399"/>
            <a:chOff x="260568" y="4482053"/>
            <a:chExt cx="416398" cy="416399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4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itaHey/HCI-Summer-Training2022/tree/main/ExampleWeb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getting-started/introduction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mpserver.com/en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apachefriends.org/zh_tw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mamp.info/en/windo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Web 1</a:t>
            </a:r>
            <a:endParaRPr sz="6000"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2022/08/05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5058822" y="1709664"/>
            <a:ext cx="3652692" cy="255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通常由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head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body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組成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sz="800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執行順序由上至下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Head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通常會放 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檔或是一些網頁設定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Body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放的是網頁的內容，最後會放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9D15C6D-6A15-19ED-AA5F-E31FAF57BACF}"/>
              </a:ext>
            </a:extLst>
          </p:cNvPr>
          <p:cNvGrpSpPr/>
          <p:nvPr/>
        </p:nvGrpSpPr>
        <p:grpSpPr>
          <a:xfrm>
            <a:off x="521046" y="1454869"/>
            <a:ext cx="4361935" cy="3025378"/>
            <a:chOff x="466424" y="1037441"/>
            <a:chExt cx="3009703" cy="37006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4BD0B61-4358-8373-9840-64F11474DF9E}"/>
                </a:ext>
              </a:extLst>
            </p:cNvPr>
            <p:cNvSpPr/>
            <p:nvPr/>
          </p:nvSpPr>
          <p:spPr>
            <a:xfrm>
              <a:off x="466424" y="1037441"/>
              <a:ext cx="3009703" cy="37006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4B26DB7-B0C8-607D-FE38-0DC752FA71F3}"/>
                </a:ext>
              </a:extLst>
            </p:cNvPr>
            <p:cNvSpPr txBox="1"/>
            <p:nvPr/>
          </p:nvSpPr>
          <p:spPr>
            <a:xfrm>
              <a:off x="493423" y="1191068"/>
              <a:ext cx="2955705" cy="3049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"stylesheet"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/style.css"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Example Web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test test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endPara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js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/test.js"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93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CSS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21492" y="1497242"/>
            <a:ext cx="7685903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是在設定網頁的外觀，例如排版、文字顏色等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也可以用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製作動畫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框起來的部分是指定到對應的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前面有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.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#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，都沒有代表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tag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懶得排版可以用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Bootstrap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35BCBE-42E6-C4FF-261E-334EE978F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95" y="2021519"/>
            <a:ext cx="2140935" cy="212932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2ADD60-B495-0004-BCB9-55A3FD645406}"/>
              </a:ext>
            </a:extLst>
          </p:cNvPr>
          <p:cNvCxnSpPr/>
          <p:nvPr/>
        </p:nvCxnSpPr>
        <p:spPr>
          <a:xfrm flipV="1">
            <a:off x="5111578" y="2722605"/>
            <a:ext cx="1092417" cy="354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BC2C2E4-6638-CA0A-B13C-EBC447E9B0F2}"/>
              </a:ext>
            </a:extLst>
          </p:cNvPr>
          <p:cNvSpPr/>
          <p:nvPr/>
        </p:nvSpPr>
        <p:spPr>
          <a:xfrm>
            <a:off x="6203995" y="2533135"/>
            <a:ext cx="559270" cy="226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54A26-7ACF-4CE2-A0FF-58D45E2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579818"/>
            <a:ext cx="7146323" cy="572700"/>
          </a:xfrm>
        </p:spPr>
        <p:txBody>
          <a:bodyPr/>
          <a:lstStyle/>
          <a:p>
            <a:pPr algn="ctr"/>
            <a:r>
              <a:rPr lang="zh-TW" altLang="en-US" dirty="0"/>
              <a:t>網頁基礎 </a:t>
            </a:r>
            <a:r>
              <a:rPr lang="en-US" altLang="zh-TW" dirty="0"/>
              <a:t>- RWD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1B3AE-1FE8-42E1-9F2F-152A01F8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響應式網頁設計</a:t>
            </a:r>
            <a:r>
              <a:rPr lang="en-US" altLang="zh-TW" dirty="0"/>
              <a:t>(Responsive Web Design)</a:t>
            </a:r>
            <a:r>
              <a:rPr lang="zh-TW" altLang="en-US" dirty="0"/>
              <a:t>或稱自適應網頁設計、響應式網頁設計、對應式網頁設計，是一種網頁設計的技術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可使網站在不同的裝置（從桌面電腦顯示器到行動電話或其他行動裝置）上瀏覽時對應不同解析度皆有適合的呈現，減少使用者進行縮放、平移和捲動等操作行為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AB90B9-C6A2-B401-CAC8-259726EF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31" y="3506541"/>
            <a:ext cx="3372923" cy="1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379633"/>
            <a:ext cx="699392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推薦使用 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jQuery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主要是動態更新的部分，例如各種的事件（按鈕、更新介面等）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75EDE0-642D-7D7C-6C2D-982233A73304}"/>
              </a:ext>
            </a:extLst>
          </p:cNvPr>
          <p:cNvGrpSpPr/>
          <p:nvPr/>
        </p:nvGrpSpPr>
        <p:grpSpPr>
          <a:xfrm>
            <a:off x="2320743" y="2869508"/>
            <a:ext cx="4298360" cy="1502676"/>
            <a:chOff x="4780006" y="2049844"/>
            <a:chExt cx="4298360" cy="15026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4780006" y="2049844"/>
              <a:ext cx="4298360" cy="150267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4994133" y="2167525"/>
              <a:ext cx="38924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nav_subscribe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　　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console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“click!"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file_input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change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502508" y="1651769"/>
            <a:ext cx="3982996" cy="200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發送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request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的時候可以使用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AJAX</a:t>
            </a:r>
          </a:p>
          <a:p>
            <a:pPr marL="139700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Asynchronous JavaScript and XML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通常被使用在向後端溝通、使用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API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Ex.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在這次的練習中，註冊、登入等功能都會用到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B80DC0-8A01-00FD-F37C-7EEA40E8FEDC}"/>
              </a:ext>
            </a:extLst>
          </p:cNvPr>
          <p:cNvSpPr/>
          <p:nvPr/>
        </p:nvSpPr>
        <p:spPr>
          <a:xfrm>
            <a:off x="4757352" y="1370223"/>
            <a:ext cx="3838832" cy="302537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32B15B-F8A4-9298-AD40-D7C1DF6BB3CF}"/>
              </a:ext>
            </a:extLst>
          </p:cNvPr>
          <p:cNvSpPr txBox="1"/>
          <p:nvPr/>
        </p:nvSpPr>
        <p:spPr>
          <a:xfrm>
            <a:off x="4828452" y="1651769"/>
            <a:ext cx="3892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zh-TW" alt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check_file.php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rename_input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ajaxOptions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　　   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　　　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"success!"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0377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510127"/>
            <a:ext cx="6993924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PHP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可以直接用來寫網頁，也可以配合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HTML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JS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，作為與資料庫溝通的存在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13936" y="2454055"/>
            <a:ext cx="6353701" cy="1289617"/>
            <a:chOff x="2100650" y="1527298"/>
            <a:chExt cx="6353701" cy="12896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00650" y="1527298"/>
              <a:ext cx="6353701" cy="11772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301153" y="1639670"/>
              <a:ext cx="611512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zh-TW" alt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mysqli_connect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"localhost"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web_file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`user`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`name`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'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TW" sz="1200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mysqli_query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D0D274-CC98-1862-5732-AD1E5847C0DE}"/>
              </a:ext>
            </a:extLst>
          </p:cNvPr>
          <p:cNvSpPr txBox="1"/>
          <p:nvPr/>
        </p:nvSpPr>
        <p:spPr>
          <a:xfrm>
            <a:off x="3793159" y="252935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</a:t>
            </a:r>
            <a:r>
              <a:rPr lang="en-US" altLang="zh-TW" sz="1200" dirty="0">
                <a:solidFill>
                  <a:schemeClr val="bg1"/>
                </a:solidFill>
              </a:rPr>
              <a:t>IP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768868-8598-E5B6-84DA-6E25C080D292}"/>
              </a:ext>
            </a:extLst>
          </p:cNvPr>
          <p:cNvSpPr txBox="1"/>
          <p:nvPr/>
        </p:nvSpPr>
        <p:spPr>
          <a:xfrm>
            <a:off x="4584533" y="2529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使用者名稱</a:t>
            </a:r>
            <a:r>
              <a:rPr lang="en-US" altLang="zh-TW" sz="1200" dirty="0">
                <a:solidFill>
                  <a:schemeClr val="bg1"/>
                </a:solidFill>
              </a:rPr>
              <a:t>/</a:t>
            </a:r>
            <a:r>
              <a:rPr lang="zh-TW" altLang="en-US" sz="1200" dirty="0">
                <a:solidFill>
                  <a:schemeClr val="bg1"/>
                </a:solidFill>
              </a:rPr>
              <a:t>密碼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5DEB11-468D-92E4-1DDA-588DB42FEA2B}"/>
              </a:ext>
            </a:extLst>
          </p:cNvPr>
          <p:cNvSpPr txBox="1"/>
          <p:nvPr/>
        </p:nvSpPr>
        <p:spPr>
          <a:xfrm>
            <a:off x="5824560" y="25293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資料庫名稱</a:t>
            </a:r>
          </a:p>
        </p:txBody>
      </p:sp>
    </p:spTree>
    <p:extLst>
      <p:ext uri="{BB962C8B-B14F-4D97-AF65-F5344CB8AC3E}">
        <p14:creationId xmlns:p14="http://schemas.microsoft.com/office/powerpoint/2010/main" val="367634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7" y="1347318"/>
            <a:ext cx="7063947" cy="1680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：儲存於伺服器端，不用擔心用戶禁用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的問題，但計錄檔案的負荷由伺服器承擔。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：儲存於用戶端，可能有用戶端禁用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，但伺服器不需承擔計錄檔案的負荷。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Session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較常用於登入、購物車等功能，可以在切換頁面後還保留要儲存的資料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95150" y="3298433"/>
            <a:ext cx="5788246" cy="1484467"/>
            <a:chOff x="2173626" y="1498465"/>
            <a:chExt cx="6353701" cy="14844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73626" y="1498465"/>
              <a:ext cx="6353701" cy="133123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412205" y="1590243"/>
              <a:ext cx="6115122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session_start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]!=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87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00" y="613826"/>
            <a:ext cx="7866600" cy="572700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EB9065-55C4-F7D8-7BED-2E797462EBD3}"/>
              </a:ext>
            </a:extLst>
          </p:cNvPr>
          <p:cNvSpPr txBox="1"/>
          <p:nvPr/>
        </p:nvSpPr>
        <p:spPr>
          <a:xfrm>
            <a:off x="1075037" y="1347318"/>
            <a:ext cx="7063947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給一個簡單的範例，送出資料後，回傳到資料庫儲存，最後更新畫面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Github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網址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: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  <a:hlinkClick r:id="rId2"/>
              </a:rPr>
              <a:t>https://github.com/anitaHey/HCI-Summer-Training2022/tree/main/ExampleWeb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886F2B-B5DF-A573-0793-0834A51D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64" b="14903"/>
          <a:stretch/>
        </p:blipFill>
        <p:spPr>
          <a:xfrm>
            <a:off x="2146352" y="2727759"/>
            <a:ext cx="4493345" cy="19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6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45B739-7C8F-4DD4-9E65-2B6E3496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Deadline: 8/12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89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49C-26D0-4245-B720-74E8E8F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49" y="1252152"/>
            <a:ext cx="6070800" cy="27707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2400" dirty="0"/>
              <a:t>01</a:t>
            </a:r>
            <a:r>
              <a:rPr lang="zh-TW" altLang="en-US" sz="2400" dirty="0"/>
              <a:t> </a:t>
            </a:r>
            <a:r>
              <a:rPr lang="en-US" altLang="zh-TW" sz="2400" dirty="0"/>
              <a:t>Environment</a:t>
            </a:r>
            <a:br>
              <a:rPr lang="en-US" altLang="zh-TW" sz="2400" dirty="0"/>
            </a:br>
            <a:r>
              <a:rPr lang="en-US" altLang="zh-TW" sz="2400" dirty="0"/>
              <a:t>02 Web Introduction</a:t>
            </a:r>
            <a:br>
              <a:rPr lang="en-US" altLang="zh-TW" sz="2400" dirty="0"/>
            </a:br>
            <a:r>
              <a:rPr lang="en-US" altLang="zh-TW" sz="2400" dirty="0"/>
              <a:t>03 Example</a:t>
            </a:r>
            <a:br>
              <a:rPr lang="en-US" altLang="zh-TW" sz="2400" dirty="0"/>
            </a:br>
            <a:r>
              <a:rPr lang="en-US" altLang="zh-TW" sz="2400" dirty="0"/>
              <a:t>04</a:t>
            </a:r>
            <a:r>
              <a:rPr lang="zh-TW" altLang="en-US" sz="2400" dirty="0"/>
              <a:t> </a:t>
            </a:r>
            <a:r>
              <a:rPr lang="en-US" altLang="zh-TW" sz="2400" dirty="0"/>
              <a:t>Homework</a:t>
            </a:r>
            <a:br>
              <a:rPr lang="en-US" altLang="zh-TW" sz="2400" dirty="0"/>
            </a:br>
            <a:r>
              <a:rPr lang="en-US" altLang="zh-TW" sz="2400" dirty="0"/>
              <a:t>05</a:t>
            </a:r>
            <a:r>
              <a:rPr lang="zh-TW" altLang="en-US" sz="2400" dirty="0"/>
              <a:t> </a:t>
            </a:r>
            <a:r>
              <a:rPr lang="en-US" altLang="zh-TW" sz="2400" dirty="0"/>
              <a:t>Reference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63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93B0A-F280-4E1D-BF35-759E887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/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7CF62-493E-4857-884C-7A8AD809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4792792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要有</a:t>
            </a:r>
            <a:r>
              <a:rPr lang="zh-TW" altLang="en-US" b="1" dirty="0"/>
              <a:t>註冊</a:t>
            </a:r>
            <a:r>
              <a:rPr lang="zh-TW" altLang="en-US" dirty="0"/>
              <a:t>和</a:t>
            </a:r>
            <a:r>
              <a:rPr lang="zh-TW" altLang="en-US" b="1" dirty="0"/>
              <a:t>登入</a:t>
            </a:r>
            <a:r>
              <a:rPr lang="zh-TW" altLang="en-US" dirty="0"/>
              <a:t>的功能，註冊的部分需要判斷帳號是否有重複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登入之後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顯示登入者帳號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&lt;form&gt;</a:t>
            </a:r>
            <a:r>
              <a:rPr lang="zh-TW" altLang="en-US" dirty="0">
                <a:sym typeface="Wingdings" panose="05000000000000000000" pitchFamily="2" charset="2"/>
              </a:rPr>
              <a:t>讀取</a:t>
            </a:r>
            <a:r>
              <a:rPr lang="en-US" altLang="zh-TW" dirty="0">
                <a:sym typeface="Wingdings" panose="05000000000000000000" pitchFamily="2" charset="2"/>
              </a:rPr>
              <a:t>user input</a:t>
            </a:r>
            <a:r>
              <a:rPr lang="zh-TW" altLang="en-US" dirty="0">
                <a:sym typeface="Wingdings" panose="05000000000000000000" pitchFamily="2" charset="2"/>
              </a:rPr>
              <a:t>來</a:t>
            </a:r>
            <a:r>
              <a:rPr lang="zh-TW" altLang="en-US" dirty="0"/>
              <a:t>修改會員資料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&lt;table&gt;</a:t>
            </a:r>
            <a:r>
              <a:rPr lang="zh-TW" altLang="en-US" dirty="0"/>
              <a:t>顯示所有會員的資料清單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有登出功能</a:t>
            </a:r>
            <a:endParaRPr lang="en-US" altLang="zh-TW" dirty="0"/>
          </a:p>
          <a:p>
            <a:pPr marL="139700" indent="0">
              <a:buNone/>
            </a:pP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E4F6C0-5AE5-4CBB-E766-97849AE8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41" y="1285102"/>
            <a:ext cx="2589155" cy="3187014"/>
          </a:xfrm>
          <a:prstGeom prst="rect">
            <a:avLst/>
          </a:prstGeom>
        </p:spPr>
      </p:pic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EB5AF112-1C26-BDD7-005A-AACAEA445A21}"/>
              </a:ext>
            </a:extLst>
          </p:cNvPr>
          <p:cNvSpPr txBox="1">
            <a:spLocks/>
          </p:cNvSpPr>
          <p:nvPr/>
        </p:nvSpPr>
        <p:spPr>
          <a:xfrm>
            <a:off x="6273115" y="882644"/>
            <a:ext cx="1536355" cy="3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139700" indent="0">
              <a:buFont typeface="Courier Prime"/>
              <a:buNone/>
            </a:pPr>
            <a:r>
              <a:rPr lang="zh-TW" altLang="en-US" dirty="0"/>
              <a:t>都要有</a:t>
            </a:r>
            <a:r>
              <a:rPr lang="en-US" altLang="zh-TW" b="1" dirty="0"/>
              <a:t>RWD</a:t>
            </a:r>
            <a:r>
              <a:rPr lang="zh-TW" altLang="en-US" dirty="0"/>
              <a:t>哦！</a:t>
            </a: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58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125BF-2D55-4DFA-9736-B7FEB012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467F38-92D9-4FF7-AC93-F4247A2E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&lt;input&gt;:</a:t>
            </a:r>
            <a:r>
              <a:rPr lang="zh-TW" altLang="en-US" dirty="0"/>
              <a:t> </a:t>
            </a:r>
            <a:r>
              <a:rPr lang="en-US" altLang="zh-TW" dirty="0"/>
              <a:t>text, email, password, radio/checkbox, color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user data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讀取</a:t>
            </a:r>
            <a:r>
              <a:rPr lang="en-US" altLang="zh-TW" dirty="0"/>
              <a:t>table</a:t>
            </a:r>
            <a:r>
              <a:rPr lang="zh-TW" altLang="en-US" dirty="0"/>
              <a:t>資料顯示在網頁上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dirty="0"/>
              <a:t>使用</a:t>
            </a:r>
            <a:r>
              <a:rPr lang="en-US" altLang="zh-TW" dirty="0"/>
              <a:t>PHP</a:t>
            </a:r>
            <a:r>
              <a:rPr lang="zh-TW" altLang="en-US" dirty="0"/>
              <a:t>來連結</a:t>
            </a:r>
            <a:r>
              <a:rPr lang="en-US" altLang="zh-TW" dirty="0"/>
              <a:t>MySQL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BD0A0E-F4DB-B56F-5D27-FF903358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61" y="2064522"/>
            <a:ext cx="3665837" cy="17548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8C65FC-5B8F-11E8-BEBE-CBFE575E9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69" y="3426644"/>
            <a:ext cx="4411362" cy="1512164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B2BED7DD-06F7-073F-CFA3-B853620C5D29}"/>
              </a:ext>
            </a:extLst>
          </p:cNvPr>
          <p:cNvSpPr txBox="1">
            <a:spLocks/>
          </p:cNvSpPr>
          <p:nvPr/>
        </p:nvSpPr>
        <p:spPr>
          <a:xfrm>
            <a:off x="6285472" y="4445339"/>
            <a:ext cx="1536355" cy="3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139700" indent="0">
              <a:buFont typeface="Courier Prime"/>
              <a:buNone/>
            </a:pPr>
            <a:r>
              <a:rPr lang="zh-TW" altLang="en-US" dirty="0"/>
              <a:t>都要有</a:t>
            </a:r>
            <a:r>
              <a:rPr lang="en-US" altLang="zh-TW" b="1" dirty="0"/>
              <a:t>RWD</a:t>
            </a:r>
            <a:r>
              <a:rPr lang="zh-TW" altLang="en-US" dirty="0"/>
              <a:t>哦！</a:t>
            </a: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95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download &amp; upload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User</a:t>
            </a:r>
            <a:r>
              <a:rPr lang="zh-TW" altLang="en-US" dirty="0"/>
              <a:t>可以上傳檔案及下載檔案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在網頁中顯示該</a:t>
            </a:r>
            <a:r>
              <a:rPr lang="en-US" altLang="zh-TW" dirty="0"/>
              <a:t>user</a:t>
            </a:r>
            <a:r>
              <a:rPr lang="zh-TW" altLang="en-US" dirty="0"/>
              <a:t>的所有上傳的檔案紀錄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可以改檔名、刪除檔案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file</a:t>
            </a:r>
            <a:r>
              <a:rPr lang="zh-TW" altLang="en-US" dirty="0"/>
              <a:t>的資訊，其中包含檔名、檔案位置、檔案大小及上傳的時間</a:t>
            </a:r>
            <a:r>
              <a:rPr lang="en-US" altLang="zh-TW" dirty="0"/>
              <a:t>(timestamp)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如果上傳的檔案重複，則可顯示</a:t>
            </a:r>
            <a:r>
              <a:rPr lang="en-US" altLang="zh-TW" dirty="0"/>
              <a:t>alert message</a:t>
            </a:r>
            <a:r>
              <a:rPr lang="zh-TW" altLang="en-US" dirty="0"/>
              <a:t>然後取消上傳或者直接覆蓋掉原檔案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88B80B-07C3-48AE-CBF0-24D4D001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62" y="2057230"/>
            <a:ext cx="3849873" cy="1869183"/>
          </a:xfrm>
          <a:prstGeom prst="rect">
            <a:avLst/>
          </a:prstGeom>
        </p:spPr>
      </p:pic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24E25013-0083-34F7-C26C-A4627C063183}"/>
              </a:ext>
            </a:extLst>
          </p:cNvPr>
          <p:cNvSpPr txBox="1">
            <a:spLocks/>
          </p:cNvSpPr>
          <p:nvPr/>
        </p:nvSpPr>
        <p:spPr>
          <a:xfrm>
            <a:off x="6119520" y="1438551"/>
            <a:ext cx="1536355" cy="3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139700" indent="0">
              <a:buFont typeface="Courier Prime"/>
              <a:buNone/>
            </a:pPr>
            <a:r>
              <a:rPr lang="zh-TW" altLang="en-US" dirty="0"/>
              <a:t>都要有</a:t>
            </a:r>
            <a:r>
              <a:rPr lang="en-US" altLang="zh-TW" b="1" dirty="0"/>
              <a:t>RWD</a:t>
            </a:r>
            <a:r>
              <a:rPr lang="zh-TW" altLang="en-US" dirty="0"/>
              <a:t>哦！</a:t>
            </a: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80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6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54044-1457-40E3-BDA8-A98F6D31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w3schools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Bootstrap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24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84DD7-F09E-4D0C-B52D-BFBCE6D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The 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189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43C9-6C0C-422D-81F7-3324770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A7CB2B-ED0D-42F3-BA12-B8415A02444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558C8B8-C63E-4734-911C-62E9BCF3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5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3D509A-39C5-40F6-9327-5960B3DF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843" y="1415748"/>
            <a:ext cx="4738313" cy="31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9A9E1-CFCF-4F38-BBBB-8E8CA044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7D21497-8624-4801-8D87-3345A77F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Notepad++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EA72DD-9205-4196-843A-6E2AE62BF17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Brackets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098670C-23A4-4D70-8A88-695A65641CF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2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4"/>
              </a:rPr>
              <a:t>VS Code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DC289-C359-4105-8540-8CB08BAC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6688" y="2096479"/>
            <a:ext cx="1352550" cy="1352550"/>
          </a:xfrm>
          <a:prstGeom prst="rect">
            <a:avLst/>
          </a:prstGeom>
        </p:spPr>
      </p:pic>
      <p:sp>
        <p:nvSpPr>
          <p:cNvPr id="9" name="副標題 8">
            <a:extLst>
              <a:ext uri="{FF2B5EF4-FFF2-40B4-BE49-F238E27FC236}">
                <a16:creationId xmlns:a16="http://schemas.microsoft.com/office/drawing/2014/main" id="{7964915F-C679-4ABF-97AA-F310CC3924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940725" y="1355305"/>
            <a:ext cx="7188122" cy="440095"/>
          </a:xfrm>
        </p:spPr>
        <p:txBody>
          <a:bodyPr/>
          <a:lstStyle/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可選擇自己熟悉的網頁編輯軟體</a:t>
            </a:r>
            <a:endParaRPr lang="en-US" altLang="zh-TW" dirty="0"/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026" name="Picture 2" descr="Notepad++ - 维基百科，自由的百科全书">
            <a:extLst>
              <a:ext uri="{FF2B5EF4-FFF2-40B4-BE49-F238E27FC236}">
                <a16:creationId xmlns:a16="http://schemas.microsoft.com/office/drawing/2014/main" id="{85BB8027-D55F-4B63-AC54-78743979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80" y="2096479"/>
            <a:ext cx="1559639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維基百科，自由的百科全書">
            <a:extLst>
              <a:ext uri="{FF2B5EF4-FFF2-40B4-BE49-F238E27FC236}">
                <a16:creationId xmlns:a16="http://schemas.microsoft.com/office/drawing/2014/main" id="{63295181-C21D-44C9-97C8-6718350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3" y="2170907"/>
            <a:ext cx="1203694" cy="12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B5A5156-E637-4F10-B521-6BD325F3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19451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7FD890D5-D895-4106-A258-B157F68B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0"/>
            <a:ext cx="6509400" cy="1133189"/>
          </a:xfrm>
        </p:spPr>
        <p:txBody>
          <a:bodyPr/>
          <a:lstStyle/>
          <a:p>
            <a:r>
              <a:rPr lang="zh-TW" altLang="en-US" dirty="0"/>
              <a:t>可以擴增套件來幫助程式開發</a:t>
            </a:r>
            <a:endParaRPr lang="en-US" altLang="zh-TW" dirty="0"/>
          </a:p>
          <a:p>
            <a:pPr lvl="1"/>
            <a:r>
              <a:rPr lang="en-US" altLang="zh-TW" b="1" dirty="0"/>
              <a:t>Emmet</a:t>
            </a:r>
            <a:r>
              <a:rPr lang="en-US" altLang="zh-TW" dirty="0"/>
              <a:t>: </a:t>
            </a:r>
            <a:r>
              <a:rPr lang="zh-TW" altLang="en-US" dirty="0"/>
              <a:t>可以加快</a:t>
            </a:r>
            <a:r>
              <a:rPr lang="en-US" altLang="zh-TW" dirty="0"/>
              <a:t>html</a:t>
            </a:r>
            <a:r>
              <a:rPr lang="zh-TW" altLang="en-US" dirty="0"/>
              <a:t>的開發</a:t>
            </a:r>
            <a:r>
              <a:rPr lang="en-US" altLang="zh-TW" dirty="0"/>
              <a:t>(!+Tab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可以自動產生</a:t>
            </a:r>
            <a:r>
              <a:rPr lang="en-US" altLang="zh-TW" dirty="0">
                <a:sym typeface="Wingdings" panose="05000000000000000000" pitchFamily="2" charset="2"/>
              </a:rPr>
              <a:t>html5</a:t>
            </a:r>
            <a:r>
              <a:rPr lang="zh-TW" altLang="en-US" dirty="0">
                <a:sym typeface="Wingdings" panose="05000000000000000000" pitchFamily="2" charset="2"/>
              </a:rPr>
              <a:t>架構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/>
              <a:t>Beautify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排版對齊</a:t>
            </a:r>
            <a:endParaRPr lang="en-US" altLang="zh-TW" dirty="0"/>
          </a:p>
          <a:p>
            <a:pPr marL="139700" indent="0">
              <a:buNone/>
            </a:pPr>
            <a:endParaRPr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C9ECBE1-D3AD-4173-89E1-6DCA2AD58C3B}"/>
              </a:ext>
            </a:extLst>
          </p:cNvPr>
          <p:cNvGrpSpPr/>
          <p:nvPr/>
        </p:nvGrpSpPr>
        <p:grpSpPr>
          <a:xfrm>
            <a:off x="1250351" y="3004057"/>
            <a:ext cx="3186969" cy="1209675"/>
            <a:chOff x="1285793" y="2841295"/>
            <a:chExt cx="3186969" cy="120967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F6B8AAE-6D85-46D4-9E23-0DEF36E4E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781" y="2841295"/>
              <a:ext cx="333375" cy="1209675"/>
            </a:xfrm>
            <a:prstGeom prst="rect">
              <a:avLst/>
            </a:prstGeom>
          </p:spPr>
        </p:pic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327A14E-B5D8-492F-B744-106A76003114}"/>
                </a:ext>
              </a:extLst>
            </p:cNvPr>
            <p:cNvSpPr/>
            <p:nvPr/>
          </p:nvSpPr>
          <p:spPr>
            <a:xfrm>
              <a:off x="1292881" y="3226395"/>
              <a:ext cx="362363" cy="354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7AC3297-CAEB-4741-A367-5DBF9988E940}"/>
                </a:ext>
              </a:extLst>
            </p:cNvPr>
            <p:cNvCxnSpPr>
              <a:cxnSpLocks/>
            </p:cNvCxnSpPr>
            <p:nvPr/>
          </p:nvCxnSpPr>
          <p:spPr>
            <a:xfrm>
              <a:off x="1772092" y="3403603"/>
              <a:ext cx="2835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6A883D2-3CDC-442D-9D74-3A6B8EB253F9}"/>
                </a:ext>
              </a:extLst>
            </p:cNvPr>
            <p:cNvSpPr txBox="1"/>
            <p:nvPr/>
          </p:nvSpPr>
          <p:spPr>
            <a:xfrm>
              <a:off x="2172474" y="3249714"/>
              <a:ext cx="2016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3"/>
                  </a:solidFill>
                  <a:latin typeface="Courier Prime"/>
                  <a:sym typeface="Courier Prime"/>
                </a:rPr>
                <a:t>Extension Manager</a:t>
              </a:r>
              <a:endParaRPr lang="zh-TW" altLang="en-US" dirty="0">
                <a:solidFill>
                  <a:schemeClr val="accent3"/>
                </a:solidFill>
                <a:latin typeface="Courier Prime"/>
                <a:sym typeface="Courier Prime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B703CBD-3C27-4238-8EEC-90BE4E9F63D3}"/>
                </a:ext>
              </a:extLst>
            </p:cNvPr>
            <p:cNvSpPr/>
            <p:nvPr/>
          </p:nvSpPr>
          <p:spPr>
            <a:xfrm>
              <a:off x="1285793" y="2921105"/>
              <a:ext cx="362363" cy="354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E9B79A0-B4BD-4CF4-89C7-6190A15B6612}"/>
                </a:ext>
              </a:extLst>
            </p:cNvPr>
            <p:cNvCxnSpPr>
              <a:cxnSpLocks/>
            </p:cNvCxnSpPr>
            <p:nvPr/>
          </p:nvCxnSpPr>
          <p:spPr>
            <a:xfrm>
              <a:off x="1772092" y="3084136"/>
              <a:ext cx="2835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75031FF-3546-4C07-ADFA-A29845543456}"/>
                </a:ext>
              </a:extLst>
            </p:cNvPr>
            <p:cNvSpPr txBox="1"/>
            <p:nvPr/>
          </p:nvSpPr>
          <p:spPr>
            <a:xfrm>
              <a:off x="2179563" y="2918618"/>
              <a:ext cx="2009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3"/>
                  </a:solidFill>
                  <a:latin typeface="Courier Prime"/>
                  <a:sym typeface="Courier Prime"/>
                </a:rPr>
                <a:t>Live Preview</a:t>
              </a:r>
              <a:endParaRPr lang="zh-TW" altLang="en-US" dirty="0">
                <a:solidFill>
                  <a:schemeClr val="accent3"/>
                </a:solidFill>
                <a:latin typeface="Courier Prime"/>
                <a:sym typeface="Courier Prime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E4D1A37-29D3-41E2-9C24-44F752BF9BEF}"/>
                </a:ext>
              </a:extLst>
            </p:cNvPr>
            <p:cNvSpPr/>
            <p:nvPr/>
          </p:nvSpPr>
          <p:spPr>
            <a:xfrm>
              <a:off x="1292880" y="3531685"/>
              <a:ext cx="362363" cy="354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8F34633-5F6B-44B4-9B80-341EDB761B32}"/>
                </a:ext>
              </a:extLst>
            </p:cNvPr>
            <p:cNvCxnSpPr>
              <a:cxnSpLocks/>
            </p:cNvCxnSpPr>
            <p:nvPr/>
          </p:nvCxnSpPr>
          <p:spPr>
            <a:xfrm>
              <a:off x="1772092" y="3747226"/>
              <a:ext cx="2835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C4DF76D-893E-4EF7-85A3-75831BCF3C9F}"/>
                </a:ext>
              </a:extLst>
            </p:cNvPr>
            <p:cNvSpPr txBox="1"/>
            <p:nvPr/>
          </p:nvSpPr>
          <p:spPr>
            <a:xfrm>
              <a:off x="2179563" y="3580810"/>
              <a:ext cx="2009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3"/>
                  </a:solidFill>
                  <a:latin typeface="Courier Prime"/>
                  <a:sym typeface="Courier Prime"/>
                </a:rPr>
                <a:t>Beautify</a:t>
              </a:r>
              <a:endParaRPr lang="zh-TW" altLang="en-US" dirty="0">
                <a:solidFill>
                  <a:schemeClr val="accent3"/>
                </a:solidFill>
                <a:latin typeface="Courier Prime"/>
                <a:sym typeface="Courier Prime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A6B5CD7-E248-42C1-9C5A-C5DDAC177ED4}"/>
                </a:ext>
              </a:extLst>
            </p:cNvPr>
            <p:cNvCxnSpPr>
              <a:cxnSpLocks/>
            </p:cNvCxnSpPr>
            <p:nvPr/>
          </p:nvCxnSpPr>
          <p:spPr>
            <a:xfrm>
              <a:off x="4189227" y="3403603"/>
              <a:ext cx="2835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94476056-4E2C-4AC1-B3E2-C5642F48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43653"/>
            <a:ext cx="3113781" cy="21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511D0-2446-49EC-8DEF-20096A52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09" y="473935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97734-F3F8-4C8D-B695-111A73E0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7163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寫網頁時會用到</a:t>
            </a:r>
            <a:r>
              <a:rPr lang="en-US" altLang="zh-TW" dirty="0"/>
              <a:t>PHP, MySQL </a:t>
            </a:r>
            <a:r>
              <a:rPr lang="zh-TW" altLang="en-US" dirty="0"/>
              <a:t>以及 </a:t>
            </a:r>
            <a:r>
              <a:rPr lang="en-US" altLang="zh-TW" dirty="0"/>
              <a:t>Web Server (Apache)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XAMPP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WAMP Server</a:t>
            </a:r>
            <a:r>
              <a:rPr lang="en-US" altLang="zh-TW" dirty="0"/>
              <a:t>, </a:t>
            </a:r>
            <a:r>
              <a:rPr lang="en-US" altLang="zh-TW" dirty="0">
                <a:hlinkClick r:id="rId4"/>
              </a:rPr>
              <a:t>MAMP</a:t>
            </a:r>
            <a:r>
              <a:rPr lang="en-US" altLang="zh-TW" dirty="0"/>
              <a:t> </a:t>
            </a:r>
            <a:r>
              <a:rPr lang="zh-TW" altLang="en-US" dirty="0"/>
              <a:t>任選一種安裝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將要執行的網頁放在</a:t>
            </a:r>
            <a:r>
              <a:rPr lang="en-US" altLang="zh-TW" dirty="0"/>
              <a:t>..\xampp\</a:t>
            </a:r>
            <a:r>
              <a:rPr lang="en-US" altLang="zh-TW" dirty="0" err="1"/>
              <a:t>htdocs</a:t>
            </a:r>
            <a:r>
              <a:rPr lang="zh-TW" altLang="en-US" dirty="0"/>
              <a:t>底下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http://localhost/</a:t>
            </a:r>
            <a:r>
              <a:rPr lang="zh-TW" altLang="en-US" dirty="0"/>
              <a:t>資料夾名稱或網頁名稱</a:t>
            </a:r>
            <a:endParaRPr lang="en-US" altLang="zh-TW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869824C-6A22-47F2-B21A-AE7575F989DB}"/>
              </a:ext>
            </a:extLst>
          </p:cNvPr>
          <p:cNvGrpSpPr/>
          <p:nvPr/>
        </p:nvGrpSpPr>
        <p:grpSpPr>
          <a:xfrm>
            <a:off x="993403" y="3260850"/>
            <a:ext cx="7157193" cy="1046440"/>
            <a:chOff x="937740" y="2504415"/>
            <a:chExt cx="7157193" cy="1046440"/>
          </a:xfrm>
        </p:grpSpPr>
        <p:pic>
          <p:nvPicPr>
            <p:cNvPr id="2050" name="Picture 2" descr="XAMPP - Wikipedia">
              <a:extLst>
                <a:ext uri="{FF2B5EF4-FFF2-40B4-BE49-F238E27FC236}">
                  <a16:creationId xmlns:a16="http://schemas.microsoft.com/office/drawing/2014/main" id="{03F299B9-8F05-4F0E-B17E-426C935CA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40" y="2504463"/>
              <a:ext cx="954896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92DD2E0-80DA-4553-9F59-79D9061CF4F1}"/>
                </a:ext>
              </a:extLst>
            </p:cNvPr>
            <p:cNvSpPr txBox="1"/>
            <p:nvPr/>
          </p:nvSpPr>
          <p:spPr>
            <a:xfrm>
              <a:off x="2002334" y="2504415"/>
              <a:ext cx="13986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Cross platform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altLang="zh-TW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PERL</a:t>
              </a:r>
            </a:p>
          </p:txBody>
        </p:sp>
        <p:pic>
          <p:nvPicPr>
            <p:cNvPr id="2052" name="Picture 4" descr="File:WampServer-logo.png - Wikimedia Commons">
              <a:extLst>
                <a:ext uri="{FF2B5EF4-FFF2-40B4-BE49-F238E27FC236}">
                  <a16:creationId xmlns:a16="http://schemas.microsoft.com/office/drawing/2014/main" id="{1552A5C0-BE29-41CE-991C-949B8B725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317" y="2504463"/>
              <a:ext cx="971931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E283FBE-82B4-4458-88E0-9C4EC5401C3A}"/>
                </a:ext>
              </a:extLst>
            </p:cNvPr>
            <p:cNvSpPr txBox="1"/>
            <p:nvPr/>
          </p:nvSpPr>
          <p:spPr>
            <a:xfrm>
              <a:off x="4577946" y="2571798"/>
              <a:ext cx="119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Windows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  <p:pic>
          <p:nvPicPr>
            <p:cNvPr id="2054" name="Picture 6" descr="MAMP PRO for Mac. Download Free [Latest Version] macOS">
              <a:extLst>
                <a:ext uri="{FF2B5EF4-FFF2-40B4-BE49-F238E27FC236}">
                  <a16:creationId xmlns:a16="http://schemas.microsoft.com/office/drawing/2014/main" id="{F14CD781-8E33-4A79-ACFF-0A8174B0A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811" y="2504415"/>
              <a:ext cx="971931" cy="97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A7B668E-3DD1-4C66-A359-10B44EF154CB}"/>
                </a:ext>
              </a:extLst>
            </p:cNvPr>
            <p:cNvSpPr txBox="1"/>
            <p:nvPr/>
          </p:nvSpPr>
          <p:spPr>
            <a:xfrm>
              <a:off x="7190041" y="2575336"/>
              <a:ext cx="9048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Mac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0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Introduction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05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75038" y="1379633"/>
            <a:ext cx="6993924" cy="3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 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是一種標記語言（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markup language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），而不是程式設計語言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E426885-A3F3-22FB-ED8B-D3F30F11C16B}"/>
              </a:ext>
            </a:extLst>
          </p:cNvPr>
          <p:cNvGrpSpPr/>
          <p:nvPr/>
        </p:nvGrpSpPr>
        <p:grpSpPr>
          <a:xfrm>
            <a:off x="2570208" y="2082795"/>
            <a:ext cx="3027403" cy="590382"/>
            <a:chOff x="2570208" y="1942752"/>
            <a:chExt cx="3027403" cy="59038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F3D98AE-BDF4-57AD-6D05-D2E12F26C3D3}"/>
                </a:ext>
              </a:extLst>
            </p:cNvPr>
            <p:cNvGrpSpPr/>
            <p:nvPr/>
          </p:nvGrpSpPr>
          <p:grpSpPr>
            <a:xfrm>
              <a:off x="2615514" y="2018270"/>
              <a:ext cx="2982097" cy="514864"/>
              <a:chOff x="1898822" y="1898822"/>
              <a:chExt cx="2982097" cy="51486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D57437-0F7B-7F5F-3381-FC0490B51590}"/>
                  </a:ext>
                </a:extLst>
              </p:cNvPr>
              <p:cNvSpPr/>
              <p:nvPr/>
            </p:nvSpPr>
            <p:spPr>
              <a:xfrm>
                <a:off x="1898822" y="1898822"/>
                <a:ext cx="2982097" cy="51486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7F32D49-E7E0-058F-F13B-B31BC0014023}"/>
                  </a:ext>
                </a:extLst>
              </p:cNvPr>
              <p:cNvSpPr txBox="1"/>
              <p:nvPr/>
            </p:nvSpPr>
            <p:spPr>
              <a:xfrm>
                <a:off x="1940013" y="2002365"/>
                <a:ext cx="2854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TW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class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TW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"test"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en-US" altLang="zh-TW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123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endPara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EA2775C-1D36-7F36-90EE-E427B4924EEB}"/>
                </a:ext>
              </a:extLst>
            </p:cNvPr>
            <p:cNvCxnSpPr>
              <a:cxnSpLocks/>
            </p:cNvCxnSpPr>
            <p:nvPr/>
          </p:nvCxnSpPr>
          <p:spPr>
            <a:xfrm>
              <a:off x="2747319" y="2380163"/>
              <a:ext cx="39541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1D128-CED2-BB31-966B-F3C9590C6041}"/>
                </a:ext>
              </a:extLst>
            </p:cNvPr>
            <p:cNvSpPr txBox="1"/>
            <p:nvPr/>
          </p:nvSpPr>
          <p:spPr>
            <a:xfrm>
              <a:off x="2570208" y="19679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1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9EFA5C6-3503-CEE6-ADDA-634DD9C5A887}"/>
                </a:ext>
              </a:extLst>
            </p:cNvPr>
            <p:cNvCxnSpPr>
              <a:cxnSpLocks/>
            </p:cNvCxnSpPr>
            <p:nvPr/>
          </p:nvCxnSpPr>
          <p:spPr>
            <a:xfrm>
              <a:off x="3253947" y="2380163"/>
              <a:ext cx="11656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5FE6E7-A210-DF2D-0ACC-FA78F68B99FB}"/>
                </a:ext>
              </a:extLst>
            </p:cNvPr>
            <p:cNvSpPr txBox="1"/>
            <p:nvPr/>
          </p:nvSpPr>
          <p:spPr>
            <a:xfrm>
              <a:off x="348872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2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65FE8D9-7633-E12A-5F16-367B5903C8E6}"/>
                </a:ext>
              </a:extLst>
            </p:cNvPr>
            <p:cNvCxnSpPr>
              <a:cxnSpLocks/>
            </p:cNvCxnSpPr>
            <p:nvPr/>
          </p:nvCxnSpPr>
          <p:spPr>
            <a:xfrm>
              <a:off x="4510217" y="2380163"/>
              <a:ext cx="3295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91014C-F68D-ECE5-D6E3-E8752B81652E}"/>
                </a:ext>
              </a:extLst>
            </p:cNvPr>
            <p:cNvSpPr txBox="1"/>
            <p:nvPr/>
          </p:nvSpPr>
          <p:spPr>
            <a:xfrm>
              <a:off x="453294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3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CDA5CD-9B96-EEFA-546F-FCBA1C33C5D6}"/>
              </a:ext>
            </a:extLst>
          </p:cNvPr>
          <p:cNvSpPr txBox="1"/>
          <p:nvPr/>
        </p:nvSpPr>
        <p:spPr>
          <a:xfrm>
            <a:off x="1075038" y="2830354"/>
            <a:ext cx="6993924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Opening tag: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起始標籤，不同的標籤會有不同的涵義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2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ex.&lt;p&gt;&lt;/p&gt;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&lt;audio /&gt;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&lt;b&gt;&lt;\b&gt;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br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hr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Attribute: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狀態可以放像是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style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data attribute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Content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純文字的內容，在網頁會直接顯示出來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3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2694052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如螢幕大小 (16:9)</PresentationFormat>
  <Paragraphs>165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Courier Prime</vt:lpstr>
      <vt:lpstr>Arial</vt:lpstr>
      <vt:lpstr>Calibri</vt:lpstr>
      <vt:lpstr>Consolas</vt:lpstr>
      <vt:lpstr>Courier New</vt:lpstr>
      <vt:lpstr>Montserrat</vt:lpstr>
      <vt:lpstr>Heimat Presentation by Slidesgo</vt:lpstr>
      <vt:lpstr>Web 1</vt:lpstr>
      <vt:lpstr>01 Environment 02 Web Introduction 03 Example 04 Homework 05 Reference</vt:lpstr>
      <vt:lpstr>Environment</vt:lpstr>
      <vt:lpstr>Environment</vt:lpstr>
      <vt:lpstr>Environment</vt:lpstr>
      <vt:lpstr>Environment</vt:lpstr>
      <vt:lpstr>Environment</vt:lpstr>
      <vt:lpstr>Web Introduction</vt:lpstr>
      <vt:lpstr>網頁基礎 - HTML</vt:lpstr>
      <vt:lpstr>網頁基礎 - HTML</vt:lpstr>
      <vt:lpstr>網頁基礎 - CSS</vt:lpstr>
      <vt:lpstr>網頁基礎 - RWD</vt:lpstr>
      <vt:lpstr>網頁基礎 - JS</vt:lpstr>
      <vt:lpstr>網頁基礎 - JS</vt:lpstr>
      <vt:lpstr>網頁基礎 - PHP</vt:lpstr>
      <vt:lpstr>網頁基礎 - PHP</vt:lpstr>
      <vt:lpstr>Example</vt:lpstr>
      <vt:lpstr>Example</vt:lpstr>
      <vt:lpstr>Homework</vt:lpstr>
      <vt:lpstr>Member login &amp; register</vt:lpstr>
      <vt:lpstr>Member login &amp; register</vt:lpstr>
      <vt:lpstr>File download &amp; upload</vt:lpstr>
      <vt:lpstr>Reference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1</dc:title>
  <dc:creator>曾虹維</dc:creator>
  <cp:lastModifiedBy>育甄 張</cp:lastModifiedBy>
  <cp:revision>27</cp:revision>
  <dcterms:modified xsi:type="dcterms:W3CDTF">2022-08-05T00:48:29Z</dcterms:modified>
</cp:coreProperties>
</file>