
<file path=[Content_Types].xml><?xml version="1.0" encoding="utf-8"?>
<Types xmlns="http://schemas.openxmlformats.org/package/2006/content-types">
  <Default Extension="mkv" ContentType="video/unknown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37"/>
  </p:notesMasterIdLst>
  <p:sldIdLst>
    <p:sldId id="256" r:id="rId2"/>
    <p:sldId id="310" r:id="rId3"/>
    <p:sldId id="309" r:id="rId4"/>
    <p:sldId id="314" r:id="rId5"/>
    <p:sldId id="315" r:id="rId6"/>
    <p:sldId id="325" r:id="rId7"/>
    <p:sldId id="316" r:id="rId8"/>
    <p:sldId id="326" r:id="rId9"/>
    <p:sldId id="337" r:id="rId10"/>
    <p:sldId id="327" r:id="rId11"/>
    <p:sldId id="328" r:id="rId12"/>
    <p:sldId id="335" r:id="rId13"/>
    <p:sldId id="320" r:id="rId14"/>
    <p:sldId id="338" r:id="rId15"/>
    <p:sldId id="330" r:id="rId16"/>
    <p:sldId id="329" r:id="rId17"/>
    <p:sldId id="340" r:id="rId18"/>
    <p:sldId id="341" r:id="rId19"/>
    <p:sldId id="331" r:id="rId20"/>
    <p:sldId id="332" r:id="rId21"/>
    <p:sldId id="343" r:id="rId22"/>
    <p:sldId id="342" r:id="rId23"/>
    <p:sldId id="344" r:id="rId24"/>
    <p:sldId id="312" r:id="rId25"/>
    <p:sldId id="349" r:id="rId26"/>
    <p:sldId id="311" r:id="rId27"/>
    <p:sldId id="345" r:id="rId28"/>
    <p:sldId id="317" r:id="rId29"/>
    <p:sldId id="319" r:id="rId30"/>
    <p:sldId id="318" r:id="rId31"/>
    <p:sldId id="346" r:id="rId32"/>
    <p:sldId id="347" r:id="rId33"/>
    <p:sldId id="348" r:id="rId34"/>
    <p:sldId id="321" r:id="rId35"/>
    <p:sldId id="324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F8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E04444-9221-40E5-81C8-AA91D45169EF}">
  <a:tblStyle styleId="{75E04444-9221-40E5-81C8-AA91D4516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90939f92f6e7b8d" providerId="LiveId" clId="{AE06BC11-B135-4325-B48B-1343A7810B7F}"/>
    <pc:docChg chg="undo redo custSel addSld delSld modSld sldOrd delMainMaster">
      <pc:chgData name="" userId="b90939f92f6e7b8d" providerId="LiveId" clId="{AE06BC11-B135-4325-B48B-1343A7810B7F}" dt="2021-08-04T13:02:25.756" v="2760" actId="20577"/>
      <pc:docMkLst>
        <pc:docMk/>
      </pc:docMkLst>
      <pc:sldChg chg="modSp">
        <pc:chgData name="" userId="b90939f92f6e7b8d" providerId="LiveId" clId="{AE06BC11-B135-4325-B48B-1343A7810B7F}" dt="2021-07-23T04:10:42.883" v="10" actId="20577"/>
        <pc:sldMkLst>
          <pc:docMk/>
          <pc:sldMk cId="0" sldId="256"/>
        </pc:sldMkLst>
        <pc:spChg chg="mod">
          <ac:chgData name="" userId="b90939f92f6e7b8d" providerId="LiveId" clId="{AE06BC11-B135-4325-B48B-1343A7810B7F}" dt="2021-07-23T04:10:42.883" v="10" actId="20577"/>
          <ac:spMkLst>
            <pc:docMk/>
            <pc:sldMk cId="0" sldId="256"/>
            <ac:spMk id="340" creationId="{00000000-0000-0000-0000-000000000000}"/>
          </ac:spMkLst>
        </pc:spChg>
      </pc:sldChg>
      <pc:sldChg chg="modSp add">
        <pc:chgData name="" userId="b90939f92f6e7b8d" providerId="LiveId" clId="{AE06BC11-B135-4325-B48B-1343A7810B7F}" dt="2021-08-04T12:57:50.853" v="2711" actId="20577"/>
        <pc:sldMkLst>
          <pc:docMk/>
          <pc:sldMk cId="1696506731" sldId="309"/>
        </pc:sldMkLst>
        <pc:spChg chg="mod">
          <ac:chgData name="" userId="b90939f92f6e7b8d" providerId="LiveId" clId="{AE06BC11-B135-4325-B48B-1343A7810B7F}" dt="2021-07-23T04:12:25.939" v="32" actId="20577"/>
          <ac:spMkLst>
            <pc:docMk/>
            <pc:sldMk cId="1696506731" sldId="309"/>
            <ac:spMk id="2" creationId="{C88943C9-6C0C-422D-81F7-3324770C31A1}"/>
          </ac:spMkLst>
        </pc:spChg>
        <pc:spChg chg="mod">
          <ac:chgData name="" userId="b90939f92f6e7b8d" providerId="LiveId" clId="{AE06BC11-B135-4325-B48B-1343A7810B7F}" dt="2021-08-04T12:57:50.853" v="2711" actId="20577"/>
          <ac:spMkLst>
            <pc:docMk/>
            <pc:sldMk cId="1696506731" sldId="309"/>
            <ac:spMk id="3" creationId="{87A7CB2B-ED0D-42F3-BA12-B8415A024447}"/>
          </ac:spMkLst>
        </pc:spChg>
      </pc:sldChg>
      <pc:sldChg chg="addSp delSp modSp add">
        <pc:chgData name="" userId="b90939f92f6e7b8d" providerId="LiveId" clId="{AE06BC11-B135-4325-B48B-1343A7810B7F}" dt="2021-08-04T12:58:40.503" v="2729" actId="1076"/>
        <pc:sldMkLst>
          <pc:docMk/>
          <pc:sldMk cId="4036302099" sldId="310"/>
        </pc:sldMkLst>
        <pc:spChg chg="mod">
          <ac:chgData name="" userId="b90939f92f6e7b8d" providerId="LiveId" clId="{AE06BC11-B135-4325-B48B-1343A7810B7F}" dt="2021-08-04T12:58:40.503" v="2729" actId="1076"/>
          <ac:spMkLst>
            <pc:docMk/>
            <pc:sldMk cId="4036302099" sldId="310"/>
            <ac:spMk id="2" creationId="{0263249C-26D0-4245-B720-74E8E8F7486B}"/>
          </ac:spMkLst>
        </pc:spChg>
        <pc:spChg chg="del">
          <ac:chgData name="" userId="b90939f92f6e7b8d" providerId="LiveId" clId="{AE06BC11-B135-4325-B48B-1343A7810B7F}" dt="2021-07-24T06:10:45.843" v="2509" actId="478"/>
          <ac:spMkLst>
            <pc:docMk/>
            <pc:sldMk cId="4036302099" sldId="310"/>
            <ac:spMk id="3" creationId="{1E5F263E-B73D-4208-9766-E8876FADD49A}"/>
          </ac:spMkLst>
        </pc:spChg>
        <pc:spChg chg="del mod">
          <ac:chgData name="" userId="b90939f92f6e7b8d" providerId="LiveId" clId="{AE06BC11-B135-4325-B48B-1343A7810B7F}" dt="2021-07-24T06:11:26.715" v="2541" actId="478"/>
          <ac:spMkLst>
            <pc:docMk/>
            <pc:sldMk cId="4036302099" sldId="310"/>
            <ac:spMk id="4" creationId="{531F15CB-2F61-4F11-8D66-4F38060132B7}"/>
          </ac:spMkLst>
        </pc:spChg>
        <pc:spChg chg="del">
          <ac:chgData name="" userId="b90939f92f6e7b8d" providerId="LiveId" clId="{AE06BC11-B135-4325-B48B-1343A7810B7F}" dt="2021-07-24T06:10:48.826" v="2510" actId="478"/>
          <ac:spMkLst>
            <pc:docMk/>
            <pc:sldMk cId="4036302099" sldId="310"/>
            <ac:spMk id="5" creationId="{664A46D0-A56A-4ABB-8FE5-4D0EE9EF8A78}"/>
          </ac:spMkLst>
        </pc:spChg>
        <pc:spChg chg="del mod">
          <ac:chgData name="" userId="b90939f92f6e7b8d" providerId="LiveId" clId="{AE06BC11-B135-4325-B48B-1343A7810B7F}" dt="2021-07-24T06:11:31.459" v="2543" actId="478"/>
          <ac:spMkLst>
            <pc:docMk/>
            <pc:sldMk cId="4036302099" sldId="310"/>
            <ac:spMk id="6" creationId="{797A9455-D49A-45DA-8D95-1A0E3C17FF9A}"/>
          </ac:spMkLst>
        </pc:spChg>
        <pc:spChg chg="del">
          <ac:chgData name="" userId="b90939f92f6e7b8d" providerId="LiveId" clId="{AE06BC11-B135-4325-B48B-1343A7810B7F}" dt="2021-07-24T06:10:52.976" v="2511" actId="478"/>
          <ac:spMkLst>
            <pc:docMk/>
            <pc:sldMk cId="4036302099" sldId="310"/>
            <ac:spMk id="7" creationId="{3506D25B-CA0D-4851-A687-BC5759F3E056}"/>
          </ac:spMkLst>
        </pc:spChg>
        <pc:spChg chg="add del mod">
          <ac:chgData name="" userId="b90939f92f6e7b8d" providerId="LiveId" clId="{AE06BC11-B135-4325-B48B-1343A7810B7F}" dt="2021-07-24T06:11:28.847" v="2542" actId="478"/>
          <ac:spMkLst>
            <pc:docMk/>
            <pc:sldMk cId="4036302099" sldId="310"/>
            <ac:spMk id="9" creationId="{935AED65-EF7B-4DE3-AF4F-2466280338E3}"/>
          </ac:spMkLst>
        </pc:spChg>
        <pc:spChg chg="add del mod">
          <ac:chgData name="" userId="b90939f92f6e7b8d" providerId="LiveId" clId="{AE06BC11-B135-4325-B48B-1343A7810B7F}" dt="2021-07-24T06:11:33.574" v="2544" actId="478"/>
          <ac:spMkLst>
            <pc:docMk/>
            <pc:sldMk cId="4036302099" sldId="310"/>
            <ac:spMk id="11" creationId="{03AD43C3-AD6E-485A-81CF-90779EF278EA}"/>
          </ac:spMkLst>
        </pc:spChg>
      </pc:sldChg>
      <pc:sldChg chg="modSp add">
        <pc:chgData name="" userId="b90939f92f6e7b8d" providerId="LiveId" clId="{AE06BC11-B135-4325-B48B-1343A7810B7F}" dt="2021-07-24T06:09:06.665" v="2485" actId="20577"/>
        <pc:sldMkLst>
          <pc:docMk/>
          <pc:sldMk cId="1874896024" sldId="311"/>
        </pc:sldMkLst>
        <pc:spChg chg="mod">
          <ac:chgData name="" userId="b90939f92f6e7b8d" providerId="LiveId" clId="{AE06BC11-B135-4325-B48B-1343A7810B7F}" dt="2021-07-23T04:13:47.086" v="51" actId="20577"/>
          <ac:spMkLst>
            <pc:docMk/>
            <pc:sldMk cId="1874896024" sldId="311"/>
            <ac:spMk id="2" creationId="{93E48F51-B039-432C-BCB9-D5AB65332B3A}"/>
          </ac:spMkLst>
        </pc:spChg>
        <pc:spChg chg="mod">
          <ac:chgData name="" userId="b90939f92f6e7b8d" providerId="LiveId" clId="{AE06BC11-B135-4325-B48B-1343A7810B7F}" dt="2021-07-24T06:09:06.665" v="2485" actId="20577"/>
          <ac:spMkLst>
            <pc:docMk/>
            <pc:sldMk cId="1874896024" sldId="311"/>
            <ac:spMk id="3" creationId="{427720AE-046B-4FE9-834D-2D5707191013}"/>
          </ac:spMkLst>
        </pc:spChg>
        <pc:spChg chg="mod">
          <ac:chgData name="" userId="b90939f92f6e7b8d" providerId="LiveId" clId="{AE06BC11-B135-4325-B48B-1343A7810B7F}" dt="2021-07-24T05:42:03.033" v="2121" actId="20577"/>
          <ac:spMkLst>
            <pc:docMk/>
            <pc:sldMk cId="1874896024" sldId="311"/>
            <ac:spMk id="4" creationId="{1745B739-7C8F-4DD4-9E65-2B6E34960606}"/>
          </ac:spMkLst>
        </pc:spChg>
      </pc:sldChg>
      <pc:sldChg chg="modSp add">
        <pc:chgData name="" userId="b90939f92f6e7b8d" providerId="LiveId" clId="{AE06BC11-B135-4325-B48B-1343A7810B7F}" dt="2021-07-24T06:09:02.060" v="2483" actId="20577"/>
        <pc:sldMkLst>
          <pc:docMk/>
          <pc:sldMk cId="1503769518" sldId="312"/>
        </pc:sldMkLst>
        <pc:spChg chg="mod">
          <ac:chgData name="" userId="b90939f92f6e7b8d" providerId="LiveId" clId="{AE06BC11-B135-4325-B48B-1343A7810B7F}" dt="2021-07-23T04:13:59.342" v="63" actId="20577"/>
          <ac:spMkLst>
            <pc:docMk/>
            <pc:sldMk cId="1503769518" sldId="312"/>
            <ac:spMk id="2" creationId="{6D0B4A2A-EEA2-46AD-881A-301199B645AD}"/>
          </ac:spMkLst>
        </pc:spChg>
        <pc:spChg chg="mod">
          <ac:chgData name="" userId="b90939f92f6e7b8d" providerId="LiveId" clId="{AE06BC11-B135-4325-B48B-1343A7810B7F}" dt="2021-07-24T06:09:02.060" v="2483" actId="20577"/>
          <ac:spMkLst>
            <pc:docMk/>
            <pc:sldMk cId="1503769518" sldId="312"/>
            <ac:spMk id="3" creationId="{E8F84BFC-3A7F-42D6-ACFB-2E7CF3CA5BD4}"/>
          </ac:spMkLst>
        </pc:spChg>
      </pc:sldChg>
      <pc:sldChg chg="addSp delSp modSp add">
        <pc:chgData name="" userId="b90939f92f6e7b8d" providerId="LiveId" clId="{AE06BC11-B135-4325-B48B-1343A7810B7F}" dt="2021-07-23T04:18:44.473" v="98" actId="20577"/>
        <pc:sldMkLst>
          <pc:docMk/>
          <pc:sldMk cId="4229203537" sldId="314"/>
        </pc:sldMkLst>
        <pc:spChg chg="mod">
          <ac:chgData name="" userId="b90939f92f6e7b8d" providerId="LiveId" clId="{AE06BC11-B135-4325-B48B-1343A7810B7F}" dt="2021-07-23T04:18:44.473" v="98" actId="20577"/>
          <ac:spMkLst>
            <pc:docMk/>
            <pc:sldMk cId="4229203537" sldId="314"/>
            <ac:spMk id="2" creationId="{597FF1A4-A317-49A5-89CE-D5718F148C72}"/>
          </ac:spMkLst>
        </pc:spChg>
        <pc:picChg chg="add del mod">
          <ac:chgData name="" userId="b90939f92f6e7b8d" providerId="LiveId" clId="{AE06BC11-B135-4325-B48B-1343A7810B7F}" dt="2021-07-23T04:17:53.145" v="83" actId="478"/>
          <ac:picMkLst>
            <pc:docMk/>
            <pc:sldMk cId="4229203537" sldId="314"/>
            <ac:picMk id="3" creationId="{52D70885-B6AF-4A93-92C9-2AC408DACB8B}"/>
          </ac:picMkLst>
        </pc:picChg>
        <pc:picChg chg="add mod">
          <ac:chgData name="" userId="b90939f92f6e7b8d" providerId="LiveId" clId="{AE06BC11-B135-4325-B48B-1343A7810B7F}" dt="2021-07-23T04:18:29.628" v="87"/>
          <ac:picMkLst>
            <pc:docMk/>
            <pc:sldMk cId="4229203537" sldId="314"/>
            <ac:picMk id="4" creationId="{573D509A-39C5-40F6-9327-5960B3DF4DA5}"/>
          </ac:picMkLst>
        </pc:picChg>
      </pc:sldChg>
      <pc:sldChg chg="addSp delSp modSp add ord">
        <pc:chgData name="" userId="b90939f92f6e7b8d" providerId="LiveId" clId="{AE06BC11-B135-4325-B48B-1343A7810B7F}" dt="2021-08-04T13:02:25.756" v="2760" actId="20577"/>
        <pc:sldMkLst>
          <pc:docMk/>
          <pc:sldMk cId="728926228" sldId="315"/>
        </pc:sldMkLst>
        <pc:spChg chg="mod">
          <ac:chgData name="" userId="b90939f92f6e7b8d" providerId="LiveId" clId="{AE06BC11-B135-4325-B48B-1343A7810B7F}" dt="2021-07-23T04:28:12.968" v="197" actId="20577"/>
          <ac:spMkLst>
            <pc:docMk/>
            <pc:sldMk cId="728926228" sldId="315"/>
            <ac:spMk id="2" creationId="{EAF9A9E1-CFCF-4F38-BBBB-8E8CA04487A3}"/>
          </ac:spMkLst>
        </pc:spChg>
        <pc:spChg chg="del">
          <ac:chgData name="" userId="b90939f92f6e7b8d" providerId="LiveId" clId="{AE06BC11-B135-4325-B48B-1343A7810B7F}" dt="2021-07-23T04:21:28.289" v="115"/>
          <ac:spMkLst>
            <pc:docMk/>
            <pc:sldMk cId="728926228" sldId="315"/>
            <ac:spMk id="3" creationId="{A2907B48-60F7-4EA2-B4BB-517D1A9A234D}"/>
          </ac:spMkLst>
        </pc:spChg>
        <pc:spChg chg="add mod">
          <ac:chgData name="" userId="b90939f92f6e7b8d" providerId="LiveId" clId="{AE06BC11-B135-4325-B48B-1343A7810B7F}" dt="2021-07-23T04:26:46.115" v="173" actId="1076"/>
          <ac:spMkLst>
            <pc:docMk/>
            <pc:sldMk cId="728926228" sldId="315"/>
            <ac:spMk id="4" creationId="{D7D21497-8624-4801-8D87-3345A77F9988}"/>
          </ac:spMkLst>
        </pc:spChg>
        <pc:spChg chg="add mod">
          <ac:chgData name="" userId="b90939f92f6e7b8d" providerId="LiveId" clId="{AE06BC11-B135-4325-B48B-1343A7810B7F}" dt="2021-07-23T04:26:46.115" v="173" actId="1076"/>
          <ac:spMkLst>
            <pc:docMk/>
            <pc:sldMk cId="728926228" sldId="315"/>
            <ac:spMk id="5" creationId="{51EA72DD-9205-4196-843A-6E2AE62BF17D}"/>
          </ac:spMkLst>
        </pc:spChg>
        <pc:spChg chg="add mod">
          <ac:chgData name="" userId="b90939f92f6e7b8d" providerId="LiveId" clId="{AE06BC11-B135-4325-B48B-1343A7810B7F}" dt="2021-07-23T04:26:46.115" v="173" actId="1076"/>
          <ac:spMkLst>
            <pc:docMk/>
            <pc:sldMk cId="728926228" sldId="315"/>
            <ac:spMk id="6" creationId="{9098670C-23A4-4D70-8A88-695A65641CFD}"/>
          </ac:spMkLst>
        </pc:spChg>
        <pc:spChg chg="add del mod">
          <ac:chgData name="" userId="b90939f92f6e7b8d" providerId="LiveId" clId="{AE06BC11-B135-4325-B48B-1343A7810B7F}" dt="2021-07-23T04:22:58.067" v="121" actId="478"/>
          <ac:spMkLst>
            <pc:docMk/>
            <pc:sldMk cId="728926228" sldId="315"/>
            <ac:spMk id="7" creationId="{14E861D0-F6A0-4659-B68C-CF84A7AA87C8}"/>
          </ac:spMkLst>
        </pc:spChg>
        <pc:spChg chg="add del mod">
          <ac:chgData name="" userId="b90939f92f6e7b8d" providerId="LiveId" clId="{AE06BC11-B135-4325-B48B-1343A7810B7F}" dt="2021-07-23T04:24:50.973" v="141" actId="478"/>
          <ac:spMkLst>
            <pc:docMk/>
            <pc:sldMk cId="728926228" sldId="315"/>
            <ac:spMk id="8" creationId="{CB6597A3-5922-4331-82E3-F6E829AE889F}"/>
          </ac:spMkLst>
        </pc:spChg>
        <pc:spChg chg="add mod">
          <ac:chgData name="" userId="b90939f92f6e7b8d" providerId="LiveId" clId="{AE06BC11-B135-4325-B48B-1343A7810B7F}" dt="2021-08-04T13:02:25.756" v="2760" actId="20577"/>
          <ac:spMkLst>
            <pc:docMk/>
            <pc:sldMk cId="728926228" sldId="315"/>
            <ac:spMk id="9" creationId="{7964915F-C679-4ABF-97AA-F310CC3924C9}"/>
          </ac:spMkLst>
        </pc:spChg>
        <pc:spChg chg="add del mod">
          <ac:chgData name="" userId="b90939f92f6e7b8d" providerId="LiveId" clId="{AE06BC11-B135-4325-B48B-1343A7810B7F}" dt="2021-07-23T04:24:53.214" v="142" actId="478"/>
          <ac:spMkLst>
            <pc:docMk/>
            <pc:sldMk cId="728926228" sldId="315"/>
            <ac:spMk id="12" creationId="{5B31C4C4-A3DA-47CA-82ED-22B154589EE0}"/>
          </ac:spMkLst>
        </pc:spChg>
        <pc:spChg chg="add del mod">
          <ac:chgData name="" userId="b90939f92f6e7b8d" providerId="LiveId" clId="{AE06BC11-B135-4325-B48B-1343A7810B7F}" dt="2021-07-23T04:36:47.122" v="452"/>
          <ac:spMkLst>
            <pc:docMk/>
            <pc:sldMk cId="728926228" sldId="315"/>
            <ac:spMk id="15" creationId="{1E099A6B-2861-47C8-8180-582012BBCB08}"/>
          </ac:spMkLst>
        </pc:spChg>
        <pc:picChg chg="add mod">
          <ac:chgData name="" userId="b90939f92f6e7b8d" providerId="LiveId" clId="{AE06BC11-B135-4325-B48B-1343A7810B7F}" dt="2021-07-23T04:54:29.048" v="637" actId="1076"/>
          <ac:picMkLst>
            <pc:docMk/>
            <pc:sldMk cId="728926228" sldId="315"/>
            <ac:picMk id="10" creationId="{839DC289-C359-4105-8540-8CB08BAC0654}"/>
          </ac:picMkLst>
        </pc:picChg>
        <pc:picChg chg="add mod">
          <ac:chgData name="" userId="b90939f92f6e7b8d" providerId="LiveId" clId="{AE06BC11-B135-4325-B48B-1343A7810B7F}" dt="2021-07-23T04:26:46.115" v="173" actId="1076"/>
          <ac:picMkLst>
            <pc:docMk/>
            <pc:sldMk cId="728926228" sldId="315"/>
            <ac:picMk id="1026" creationId="{85BB8027-D55F-4B63-AC54-7874397971A2}"/>
          </ac:picMkLst>
        </pc:picChg>
        <pc:picChg chg="add mod">
          <ac:chgData name="" userId="b90939f92f6e7b8d" providerId="LiveId" clId="{AE06BC11-B135-4325-B48B-1343A7810B7F}" dt="2021-07-23T04:27:16.670" v="176" actId="1076"/>
          <ac:picMkLst>
            <pc:docMk/>
            <pc:sldMk cId="728926228" sldId="315"/>
            <ac:picMk id="1028" creationId="{63295181-C21D-44C9-97C8-671835098AC1}"/>
          </ac:picMkLst>
        </pc:picChg>
      </pc:sldChg>
      <pc:sldChg chg="addSp delSp modSp add">
        <pc:chgData name="" userId="b90939f92f6e7b8d" providerId="LiveId" clId="{AE06BC11-B135-4325-B48B-1343A7810B7F}" dt="2021-07-23T05:02:20.030" v="658" actId="20577"/>
        <pc:sldMkLst>
          <pc:docMk/>
          <pc:sldMk cId="791032005" sldId="316"/>
        </pc:sldMkLst>
        <pc:spChg chg="mod">
          <ac:chgData name="" userId="b90939f92f6e7b8d" providerId="LiveId" clId="{AE06BC11-B135-4325-B48B-1343A7810B7F}" dt="2021-07-23T04:23:59.965" v="127" actId="122"/>
          <ac:spMkLst>
            <pc:docMk/>
            <pc:sldMk cId="791032005" sldId="316"/>
            <ac:spMk id="2" creationId="{6BC511D0-2446-49EC-8DEF-20096A5277E1}"/>
          </ac:spMkLst>
        </pc:spChg>
        <pc:spChg chg="mod">
          <ac:chgData name="" userId="b90939f92f6e7b8d" providerId="LiveId" clId="{AE06BC11-B135-4325-B48B-1343A7810B7F}" dt="2021-07-23T05:02:20.030" v="658" actId="20577"/>
          <ac:spMkLst>
            <pc:docMk/>
            <pc:sldMk cId="791032005" sldId="316"/>
            <ac:spMk id="3" creationId="{1BB97734-F3F8-4C8D-B695-111A73E0770A}"/>
          </ac:spMkLst>
        </pc:spChg>
        <pc:spChg chg="add mod">
          <ac:chgData name="" userId="b90939f92f6e7b8d" providerId="LiveId" clId="{AE06BC11-B135-4325-B48B-1343A7810B7F}" dt="2021-07-23T04:51:32.183" v="610" actId="164"/>
          <ac:spMkLst>
            <pc:docMk/>
            <pc:sldMk cId="791032005" sldId="316"/>
            <ac:spMk id="7" creationId="{B92DD2E0-80DA-4553-9F59-79D9061CF4F1}"/>
          </ac:spMkLst>
        </pc:spChg>
        <pc:spChg chg="add mod">
          <ac:chgData name="" userId="b90939f92f6e7b8d" providerId="LiveId" clId="{AE06BC11-B135-4325-B48B-1343A7810B7F}" dt="2021-07-23T04:51:32.183" v="610" actId="164"/>
          <ac:spMkLst>
            <pc:docMk/>
            <pc:sldMk cId="791032005" sldId="316"/>
            <ac:spMk id="10" creationId="{CE283FBE-82B4-4458-88E0-9C4EC5401C3A}"/>
          </ac:spMkLst>
        </pc:spChg>
        <pc:spChg chg="add mod">
          <ac:chgData name="" userId="b90939f92f6e7b8d" providerId="LiveId" clId="{AE06BC11-B135-4325-B48B-1343A7810B7F}" dt="2021-07-23T04:51:32.183" v="610" actId="164"/>
          <ac:spMkLst>
            <pc:docMk/>
            <pc:sldMk cId="791032005" sldId="316"/>
            <ac:spMk id="12" creationId="{8A7B668E-3DD1-4C66-A359-10B44EF154CB}"/>
          </ac:spMkLst>
        </pc:spChg>
        <pc:grpChg chg="add mod">
          <ac:chgData name="" userId="b90939f92f6e7b8d" providerId="LiveId" clId="{AE06BC11-B135-4325-B48B-1343A7810B7F}" dt="2021-07-23T04:52:55.464" v="636" actId="1076"/>
          <ac:grpSpMkLst>
            <pc:docMk/>
            <pc:sldMk cId="791032005" sldId="316"/>
            <ac:grpSpMk id="8" creationId="{F869824C-6A22-47F2-B21A-AE7575F989DB}"/>
          </ac:grpSpMkLst>
        </pc:grpChg>
        <pc:picChg chg="add del mod">
          <ac:chgData name="" userId="b90939f92f6e7b8d" providerId="LiveId" clId="{AE06BC11-B135-4325-B48B-1343A7810B7F}" dt="2021-07-23T04:39:14.551" v="463" actId="478"/>
          <ac:picMkLst>
            <pc:docMk/>
            <pc:sldMk cId="791032005" sldId="316"/>
            <ac:picMk id="4" creationId="{8AB18EC8-F301-4B02-B4B0-26D4821943E1}"/>
          </ac:picMkLst>
        </pc:picChg>
        <pc:picChg chg="add del mod">
          <ac:chgData name="" userId="b90939f92f6e7b8d" providerId="LiveId" clId="{AE06BC11-B135-4325-B48B-1343A7810B7F}" dt="2021-07-23T04:39:46.748" v="468" actId="478"/>
          <ac:picMkLst>
            <pc:docMk/>
            <pc:sldMk cId="791032005" sldId="316"/>
            <ac:picMk id="6" creationId="{677EB7E5-87F3-47DA-B7BC-34250A925315}"/>
          </ac:picMkLst>
        </pc:picChg>
        <pc:picChg chg="add mod">
          <ac:chgData name="" userId="b90939f92f6e7b8d" providerId="LiveId" clId="{AE06BC11-B135-4325-B48B-1343A7810B7F}" dt="2021-07-23T04:51:32.183" v="610" actId="164"/>
          <ac:picMkLst>
            <pc:docMk/>
            <pc:sldMk cId="791032005" sldId="316"/>
            <ac:picMk id="2050" creationId="{03F299B9-8F05-4F0E-B17E-426C935CA9F4}"/>
          </ac:picMkLst>
        </pc:picChg>
        <pc:picChg chg="add mod">
          <ac:chgData name="" userId="b90939f92f6e7b8d" providerId="LiveId" clId="{AE06BC11-B135-4325-B48B-1343A7810B7F}" dt="2021-07-23T04:51:32.183" v="610" actId="164"/>
          <ac:picMkLst>
            <pc:docMk/>
            <pc:sldMk cId="791032005" sldId="316"/>
            <ac:picMk id="2052" creationId="{1552A5C0-BE29-41CE-991C-949B8B725C56}"/>
          </ac:picMkLst>
        </pc:picChg>
        <pc:picChg chg="add mod">
          <ac:chgData name="" userId="b90939f92f6e7b8d" providerId="LiveId" clId="{AE06BC11-B135-4325-B48B-1343A7810B7F}" dt="2021-07-23T04:51:32.183" v="610" actId="164"/>
          <ac:picMkLst>
            <pc:docMk/>
            <pc:sldMk cId="791032005" sldId="316"/>
            <ac:picMk id="2054" creationId="{F14CD781-8E33-4A79-ACFF-0A8174B0A7E8}"/>
          </ac:picMkLst>
        </pc:picChg>
      </pc:sldChg>
      <pc:sldChg chg="addSp modSp add">
        <pc:chgData name="" userId="b90939f92f6e7b8d" providerId="LiveId" clId="{AE06BC11-B135-4325-B48B-1343A7810B7F}" dt="2021-08-04T13:00:15.395" v="2731" actId="6549"/>
        <pc:sldMkLst>
          <pc:docMk/>
          <pc:sldMk cId="1626583421" sldId="317"/>
        </pc:sldMkLst>
        <pc:spChg chg="mod">
          <ac:chgData name="" userId="b90939f92f6e7b8d" providerId="LiveId" clId="{AE06BC11-B135-4325-B48B-1343A7810B7F}" dt="2021-07-24T02:30:05.600" v="702" actId="5793"/>
          <ac:spMkLst>
            <pc:docMk/>
            <pc:sldMk cId="1626583421" sldId="317"/>
            <ac:spMk id="2" creationId="{22793B0A-F280-4E1D-BF35-759E887EC65E}"/>
          </ac:spMkLst>
        </pc:spChg>
        <pc:spChg chg="mod">
          <ac:chgData name="" userId="b90939f92f6e7b8d" providerId="LiveId" clId="{AE06BC11-B135-4325-B48B-1343A7810B7F}" dt="2021-08-04T13:00:15.395" v="2731" actId="6549"/>
          <ac:spMkLst>
            <pc:docMk/>
            <pc:sldMk cId="1626583421" sldId="317"/>
            <ac:spMk id="3" creationId="{7737CF62-493E-4857-884C-7A8AD809195E}"/>
          </ac:spMkLst>
        </pc:spChg>
        <pc:picChg chg="add mod">
          <ac:chgData name="" userId="b90939f92f6e7b8d" providerId="LiveId" clId="{AE06BC11-B135-4325-B48B-1343A7810B7F}" dt="2021-07-24T05:32:55.110" v="2060" actId="1076"/>
          <ac:picMkLst>
            <pc:docMk/>
            <pc:sldMk cId="1626583421" sldId="317"/>
            <ac:picMk id="4" creationId="{C3491FCB-4F11-4524-B2E7-B1D2185C6BE8}"/>
          </ac:picMkLst>
        </pc:picChg>
      </pc:sldChg>
      <pc:sldChg chg="addSp modSp add">
        <pc:chgData name="" userId="b90939f92f6e7b8d" providerId="LiveId" clId="{AE06BC11-B135-4325-B48B-1343A7810B7F}" dt="2021-07-24T05:33:08.361" v="2062" actId="1076"/>
        <pc:sldMkLst>
          <pc:docMk/>
          <pc:sldMk cId="2320805272" sldId="318"/>
        </pc:sldMkLst>
        <pc:spChg chg="mod">
          <ac:chgData name="" userId="b90939f92f6e7b8d" providerId="LiveId" clId="{AE06BC11-B135-4325-B48B-1343A7810B7F}" dt="2021-07-24T02:30:42.789" v="728" actId="20577"/>
          <ac:spMkLst>
            <pc:docMk/>
            <pc:sldMk cId="2320805272" sldId="318"/>
            <ac:spMk id="2" creationId="{8AC9ADFF-7F8B-48F8-8508-2BBCADA93489}"/>
          </ac:spMkLst>
        </pc:spChg>
        <pc:spChg chg="mod">
          <ac:chgData name="" userId="b90939f92f6e7b8d" providerId="LiveId" clId="{AE06BC11-B135-4325-B48B-1343A7810B7F}" dt="2021-07-24T05:32:30.470" v="2053" actId="14100"/>
          <ac:spMkLst>
            <pc:docMk/>
            <pc:sldMk cId="2320805272" sldId="318"/>
            <ac:spMk id="3" creationId="{1B98099E-0D8A-44DC-A58D-3406684C22FA}"/>
          </ac:spMkLst>
        </pc:spChg>
        <pc:picChg chg="add mod">
          <ac:chgData name="" userId="b90939f92f6e7b8d" providerId="LiveId" clId="{AE06BC11-B135-4325-B48B-1343A7810B7F}" dt="2021-07-24T05:33:08.361" v="2062" actId="1076"/>
          <ac:picMkLst>
            <pc:docMk/>
            <pc:sldMk cId="2320805272" sldId="318"/>
            <ac:picMk id="4" creationId="{F4085E51-CA5D-4163-8903-A6D63A545D87}"/>
          </ac:picMkLst>
        </pc:picChg>
      </pc:sldChg>
      <pc:sldChg chg="addSp modSp add">
        <pc:chgData name="" userId="b90939f92f6e7b8d" providerId="LiveId" clId="{AE06BC11-B135-4325-B48B-1343A7810B7F}" dt="2021-07-24T03:05:04.833" v="1538" actId="1076"/>
        <pc:sldMkLst>
          <pc:docMk/>
          <pc:sldMk cId="734956722" sldId="319"/>
        </pc:sldMkLst>
        <pc:spChg chg="mod">
          <ac:chgData name="" userId="b90939f92f6e7b8d" providerId="LiveId" clId="{AE06BC11-B135-4325-B48B-1343A7810B7F}" dt="2021-07-24T02:45:56.046" v="1179"/>
          <ac:spMkLst>
            <pc:docMk/>
            <pc:sldMk cId="734956722" sldId="319"/>
            <ac:spMk id="2" creationId="{007125BF-2D55-4DFA-9736-B7FEB0128846}"/>
          </ac:spMkLst>
        </pc:spChg>
        <pc:spChg chg="mod">
          <ac:chgData name="" userId="b90939f92f6e7b8d" providerId="LiveId" clId="{AE06BC11-B135-4325-B48B-1343A7810B7F}" dt="2021-07-24T02:58:04.041" v="1498" actId="2710"/>
          <ac:spMkLst>
            <pc:docMk/>
            <pc:sldMk cId="734956722" sldId="319"/>
            <ac:spMk id="3" creationId="{C5467F38-92D9-4FF7-AC93-F4247A2EB831}"/>
          </ac:spMkLst>
        </pc:spChg>
        <pc:picChg chg="add mod ord">
          <ac:chgData name="" userId="b90939f92f6e7b8d" providerId="LiveId" clId="{AE06BC11-B135-4325-B48B-1343A7810B7F}" dt="2021-07-24T03:05:03.556" v="1537" actId="1076"/>
          <ac:picMkLst>
            <pc:docMk/>
            <pc:sldMk cId="734956722" sldId="319"/>
            <ac:picMk id="4" creationId="{FC6F452C-C1E0-483A-8FD6-B19E22FD2BCF}"/>
          </ac:picMkLst>
        </pc:picChg>
        <pc:picChg chg="add mod">
          <ac:chgData name="" userId="b90939f92f6e7b8d" providerId="LiveId" clId="{AE06BC11-B135-4325-B48B-1343A7810B7F}" dt="2021-07-24T03:05:04.833" v="1538" actId="1076"/>
          <ac:picMkLst>
            <pc:docMk/>
            <pc:sldMk cId="734956722" sldId="319"/>
            <ac:picMk id="5" creationId="{64A4F0DE-8CE7-45BF-AEB7-5F8CE9383A12}"/>
          </ac:picMkLst>
        </pc:picChg>
      </pc:sldChg>
      <pc:sldChg chg="modSp add">
        <pc:chgData name="" userId="b90939f92f6e7b8d" providerId="LiveId" clId="{AE06BC11-B135-4325-B48B-1343A7810B7F}" dt="2021-07-24T05:47:19.443" v="2151" actId="20577"/>
        <pc:sldMkLst>
          <pc:docMk/>
          <pc:sldMk cId="2622343922" sldId="320"/>
        </pc:sldMkLst>
        <pc:spChg chg="mod">
          <ac:chgData name="" userId="b90939f92f6e7b8d" providerId="LiveId" clId="{AE06BC11-B135-4325-B48B-1343A7810B7F}" dt="2021-07-24T05:34:21.934" v="2066" actId="20577"/>
          <ac:spMkLst>
            <pc:docMk/>
            <pc:sldMk cId="2622343922" sldId="320"/>
            <ac:spMk id="2" creationId="{FC454A26-7ACF-4CE2-A0FF-58D45E296B69}"/>
          </ac:spMkLst>
        </pc:spChg>
        <pc:spChg chg="mod">
          <ac:chgData name="" userId="b90939f92f6e7b8d" providerId="LiveId" clId="{AE06BC11-B135-4325-B48B-1343A7810B7F}" dt="2021-07-24T05:47:19.443" v="2151" actId="20577"/>
          <ac:spMkLst>
            <pc:docMk/>
            <pc:sldMk cId="2622343922" sldId="320"/>
            <ac:spMk id="3" creationId="{CC21B3AE-1FE8-42E1-9F2F-152A01F803ED}"/>
          </ac:spMkLst>
        </pc:spChg>
      </pc:sldChg>
      <pc:sldChg chg="modSp add">
        <pc:chgData name="" userId="b90939f92f6e7b8d" providerId="LiveId" clId="{AE06BC11-B135-4325-B48B-1343A7810B7F}" dt="2021-07-24T05:45:31.124" v="2144" actId="2710"/>
        <pc:sldMkLst>
          <pc:docMk/>
          <pc:sldMk cId="1601240098" sldId="321"/>
        </pc:sldMkLst>
        <pc:spChg chg="mod">
          <ac:chgData name="" userId="b90939f92f6e7b8d" providerId="LiveId" clId="{AE06BC11-B135-4325-B48B-1343A7810B7F}" dt="2021-07-24T05:41:42.453" v="2099" actId="20577"/>
          <ac:spMkLst>
            <pc:docMk/>
            <pc:sldMk cId="1601240098" sldId="321"/>
            <ac:spMk id="2" creationId="{288C17A1-9D80-4671-8DDC-C0096AACFBB6}"/>
          </ac:spMkLst>
        </pc:spChg>
        <pc:spChg chg="mod">
          <ac:chgData name="" userId="b90939f92f6e7b8d" providerId="LiveId" clId="{AE06BC11-B135-4325-B48B-1343A7810B7F}" dt="2021-07-24T05:45:31.124" v="2144" actId="2710"/>
          <ac:spMkLst>
            <pc:docMk/>
            <pc:sldMk cId="1601240098" sldId="321"/>
            <ac:spMk id="3" creationId="{4F554044-1457-40E3-BDA8-A98F6D31E3C8}"/>
          </ac:spMkLst>
        </pc:spChg>
      </pc:sldChg>
      <pc:sldChg chg="modSp add del">
        <pc:chgData name="" userId="b90939f92f6e7b8d" providerId="LiveId" clId="{AE06BC11-B135-4325-B48B-1343A7810B7F}" dt="2021-08-04T12:57:44.969" v="2708" actId="2696"/>
        <pc:sldMkLst>
          <pc:docMk/>
          <pc:sldMk cId="1924640807" sldId="322"/>
        </pc:sldMkLst>
        <pc:spChg chg="mod">
          <ac:chgData name="" userId="b90939f92f6e7b8d" providerId="LiveId" clId="{AE06BC11-B135-4325-B48B-1343A7810B7F}" dt="2021-07-24T05:51:35.411" v="2284" actId="20577"/>
          <ac:spMkLst>
            <pc:docMk/>
            <pc:sldMk cId="1924640807" sldId="322"/>
            <ac:spMk id="2" creationId="{6B542D17-E7C4-43C9-B911-4B2D12DFE747}"/>
          </ac:spMkLst>
        </pc:spChg>
        <pc:spChg chg="mod">
          <ac:chgData name="" userId="b90939f92f6e7b8d" providerId="LiveId" clId="{AE06BC11-B135-4325-B48B-1343A7810B7F}" dt="2021-07-26T07:15:32.863" v="2707" actId="2710"/>
          <ac:spMkLst>
            <pc:docMk/>
            <pc:sldMk cId="1924640807" sldId="322"/>
            <ac:spMk id="3" creationId="{3D802715-11F4-42ED-BA56-95E58798BBE5}"/>
          </ac:spMkLst>
        </pc:spChg>
      </pc:sldChg>
      <pc:sldChg chg="addSp delSp modSp add del">
        <pc:chgData name="" userId="b90939f92f6e7b8d" providerId="LiveId" clId="{AE06BC11-B135-4325-B48B-1343A7810B7F}" dt="2021-08-04T12:57:47.590" v="2709" actId="2696"/>
        <pc:sldMkLst>
          <pc:docMk/>
          <pc:sldMk cId="2325874787" sldId="323"/>
        </pc:sldMkLst>
        <pc:spChg chg="add del mod">
          <ac:chgData name="" userId="b90939f92f6e7b8d" providerId="LiveId" clId="{AE06BC11-B135-4325-B48B-1343A7810B7F}" dt="2021-07-24T06:09:57.067" v="2493"/>
          <ac:spMkLst>
            <pc:docMk/>
            <pc:sldMk cId="2325874787" sldId="323"/>
            <ac:spMk id="2" creationId="{7C96B514-66EB-47B2-87EC-15AD870C045E}"/>
          </ac:spMkLst>
        </pc:spChg>
        <pc:spChg chg="mod">
          <ac:chgData name="" userId="b90939f92f6e7b8d" providerId="LiveId" clId="{AE06BC11-B135-4325-B48B-1343A7810B7F}" dt="2021-07-24T06:09:17.696" v="2490" actId="20577"/>
          <ac:spMkLst>
            <pc:docMk/>
            <pc:sldMk cId="2325874787" sldId="323"/>
            <ac:spMk id="3" creationId="{FA62A2E4-18BB-4CF7-B758-85AF700CB241}"/>
          </ac:spMkLst>
        </pc:spChg>
        <pc:spChg chg="add del">
          <ac:chgData name="" userId="b90939f92f6e7b8d" providerId="LiveId" clId="{AE06BC11-B135-4325-B48B-1343A7810B7F}" dt="2021-07-24T06:09:57.064" v="2492"/>
          <ac:spMkLst>
            <pc:docMk/>
            <pc:sldMk cId="2325874787" sldId="323"/>
            <ac:spMk id="5" creationId="{67076283-7CFF-40E4-819B-3F4E3A7776ED}"/>
          </ac:spMkLst>
        </pc:spChg>
      </pc:sldChg>
      <pc:sldChg chg="addSp modSp add">
        <pc:chgData name="" userId="b90939f92f6e7b8d" providerId="LiveId" clId="{AE06BC11-B135-4325-B48B-1343A7810B7F}" dt="2021-07-24T06:16:42.953" v="2614" actId="20577"/>
        <pc:sldMkLst>
          <pc:docMk/>
          <pc:sldMk cId="1321893648" sldId="324"/>
        </pc:sldMkLst>
        <pc:spChg chg="add mod">
          <ac:chgData name="" userId="b90939f92f6e7b8d" providerId="LiveId" clId="{AE06BC11-B135-4325-B48B-1343A7810B7F}" dt="2021-07-24T06:16:42.953" v="2614" actId="20577"/>
          <ac:spMkLst>
            <pc:docMk/>
            <pc:sldMk cId="1321893648" sldId="324"/>
            <ac:spMk id="2" creationId="{67484DD7-F09E-4D0C-B52D-BFBCE6DDA611}"/>
          </ac:spMkLst>
        </pc:spChg>
      </pc:sldChg>
      <pc:sldMasterChg chg="delSldLayout">
        <pc:chgData name="" userId="b90939f92f6e7b8d" providerId="LiveId" clId="{AE06BC11-B135-4325-B48B-1343A7810B7F}" dt="2021-07-24T06:17:03.529" v="2658" actId="2696"/>
        <pc:sldMasterMkLst>
          <pc:docMk/>
          <pc:sldMasterMk cId="0" sldId="214748367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987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0894" y="2883029"/>
            <a:ext cx="2664333" cy="2049303"/>
            <a:chOff x="6000894" y="2883029"/>
            <a:chExt cx="2664333" cy="2049303"/>
          </a:xfrm>
        </p:grpSpPr>
        <p:sp>
          <p:nvSpPr>
            <p:cNvPr id="10" name="Google Shape;10;p2"/>
            <p:cNvSpPr/>
            <p:nvPr/>
          </p:nvSpPr>
          <p:spPr>
            <a:xfrm>
              <a:off x="6000894" y="2883029"/>
              <a:ext cx="2412900" cy="18324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&lt;&lt;</a:t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294727" y="4589432"/>
              <a:ext cx="370500" cy="342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938700" y="635400"/>
            <a:ext cx="7266600" cy="38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79523" y="3474524"/>
            <a:ext cx="1025780" cy="1033573"/>
            <a:chOff x="7179523" y="3474524"/>
            <a:chExt cx="1025780" cy="1033573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501365" y="3754028"/>
              <a:ext cx="703938" cy="754070"/>
              <a:chOff x="7866900" y="3775225"/>
              <a:chExt cx="1277100" cy="13683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" name="Google Shape;17;p2"/>
            <p:cNvSpPr/>
            <p:nvPr/>
          </p:nvSpPr>
          <p:spPr>
            <a:xfrm rot="10800000">
              <a:off x="7372141" y="3635919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179523" y="3474524"/>
              <a:ext cx="133800" cy="1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89079" y="491347"/>
            <a:ext cx="941624" cy="889726"/>
            <a:chOff x="789079" y="491347"/>
            <a:chExt cx="941624" cy="889726"/>
          </a:xfrm>
        </p:grpSpPr>
        <p:grpSp>
          <p:nvGrpSpPr>
            <p:cNvPr id="20" name="Google Shape;20;p2"/>
            <p:cNvGrpSpPr/>
            <p:nvPr/>
          </p:nvGrpSpPr>
          <p:grpSpPr>
            <a:xfrm rot="10800000">
              <a:off x="938708" y="635399"/>
              <a:ext cx="470484" cy="466317"/>
              <a:chOff x="7866900" y="3775225"/>
              <a:chExt cx="1277100" cy="1368300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" name="Google Shape;23;p2"/>
            <p:cNvSpPr/>
            <p:nvPr/>
          </p:nvSpPr>
          <p:spPr>
            <a:xfrm>
              <a:off x="1279485" y="980578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596903" y="1257173"/>
              <a:ext cx="133800" cy="123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9079" y="491347"/>
              <a:ext cx="303900" cy="28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10800000">
            <a:off x="8006292" y="446803"/>
            <a:ext cx="400500" cy="3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59900" y="4256098"/>
            <a:ext cx="555300" cy="5091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8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8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8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8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8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8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8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88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bg>
      <p:bgPr>
        <a:solidFill>
          <a:schemeClr val="accent6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8"/>
          <p:cNvGrpSpPr/>
          <p:nvPr/>
        </p:nvGrpSpPr>
        <p:grpSpPr>
          <a:xfrm>
            <a:off x="-6289" y="-3"/>
            <a:ext cx="720168" cy="705353"/>
            <a:chOff x="-6289" y="-3"/>
            <a:chExt cx="720168" cy="705353"/>
          </a:xfrm>
        </p:grpSpPr>
        <p:grpSp>
          <p:nvGrpSpPr>
            <p:cNvPr id="169" name="Google Shape;169;p18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170" name="Google Shape;170;p18"/>
              <p:cNvCxnSpPr/>
              <p:nvPr/>
            </p:nvCxnSpPr>
            <p:spPr>
              <a:xfrm rot="10800000" flipH="1">
                <a:off x="-6289" y="409347"/>
                <a:ext cx="418800" cy="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8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2" name="Google Shape;172;p18"/>
            <p:cNvGrpSpPr/>
            <p:nvPr/>
          </p:nvGrpSpPr>
          <p:grpSpPr>
            <a:xfrm rot="10800000" flipH="1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173" name="Google Shape;173;p18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18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3266706" y="2435868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537589" y="2435868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5995824" y="2435868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537700" y="268945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3266713" y="268945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5995738" y="268945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183" name="Google Shape;183;p18"/>
          <p:cNvGrpSpPr/>
          <p:nvPr/>
        </p:nvGrpSpPr>
        <p:grpSpPr>
          <a:xfrm>
            <a:off x="8328223" y="4451825"/>
            <a:ext cx="531602" cy="531603"/>
            <a:chOff x="189698" y="4451825"/>
            <a:chExt cx="531602" cy="531603"/>
          </a:xfrm>
        </p:grpSpPr>
        <p:sp>
          <p:nvSpPr>
            <p:cNvPr id="184" name="Google Shape;184;p18"/>
            <p:cNvSpPr/>
            <p:nvPr/>
          </p:nvSpPr>
          <p:spPr>
            <a:xfrm>
              <a:off x="265900" y="4451825"/>
              <a:ext cx="455400" cy="4554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 rot="10800000" flipH="1">
              <a:off x="189698" y="4528028"/>
              <a:ext cx="455400" cy="45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 big numbers">
  <p:cSld name="CUSTOM_8">
    <p:bg>
      <p:bgPr>
        <a:solidFill>
          <a:schemeClr val="accent6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3"/>
          <p:cNvGrpSpPr/>
          <p:nvPr/>
        </p:nvGrpSpPr>
        <p:grpSpPr>
          <a:xfrm>
            <a:off x="384512" y="565461"/>
            <a:ext cx="1731893" cy="1404475"/>
            <a:chOff x="5108278" y="168250"/>
            <a:chExt cx="1731893" cy="1404475"/>
          </a:xfrm>
        </p:grpSpPr>
        <p:sp>
          <p:nvSpPr>
            <p:cNvPr id="241" name="Google Shape;241;p23"/>
            <p:cNvSpPr/>
            <p:nvPr/>
          </p:nvSpPr>
          <p:spPr>
            <a:xfrm rot="10800000">
              <a:off x="5284671" y="3460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 rot="10800000">
              <a:off x="5108278" y="16825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3"/>
          <p:cNvSpPr/>
          <p:nvPr/>
        </p:nvSpPr>
        <p:spPr>
          <a:xfrm>
            <a:off x="671550" y="848550"/>
            <a:ext cx="7800900" cy="3446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title" hasCustomPrompt="1"/>
          </p:nvPr>
        </p:nvSpPr>
        <p:spPr>
          <a:xfrm>
            <a:off x="1536650" y="9853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23"/>
          <p:cNvSpPr txBox="1">
            <a:spLocks noGrp="1"/>
          </p:cNvSpPr>
          <p:nvPr>
            <p:ph type="subTitle" idx="1"/>
          </p:nvPr>
        </p:nvSpPr>
        <p:spPr>
          <a:xfrm>
            <a:off x="1549275" y="1596247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title" idx="2" hasCustomPrompt="1"/>
          </p:nvPr>
        </p:nvSpPr>
        <p:spPr>
          <a:xfrm>
            <a:off x="1536650" y="19759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3"/>
          </p:nvPr>
        </p:nvSpPr>
        <p:spPr>
          <a:xfrm>
            <a:off x="1549275" y="2586056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title" idx="4" hasCustomPrompt="1"/>
          </p:nvPr>
        </p:nvSpPr>
        <p:spPr>
          <a:xfrm>
            <a:off x="1536650" y="29665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5"/>
          </p:nvPr>
        </p:nvSpPr>
        <p:spPr>
          <a:xfrm>
            <a:off x="1549275" y="3579028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250" name="Google Shape;250;p23"/>
          <p:cNvGrpSpPr/>
          <p:nvPr/>
        </p:nvGrpSpPr>
        <p:grpSpPr>
          <a:xfrm rot="5400000">
            <a:off x="8001613" y="3838028"/>
            <a:ext cx="794999" cy="786876"/>
            <a:chOff x="7856295" y="4343359"/>
            <a:chExt cx="1034886" cy="1024311"/>
          </a:xfrm>
        </p:grpSpPr>
        <p:sp>
          <p:nvSpPr>
            <p:cNvPr id="251" name="Google Shape;251;p23"/>
            <p:cNvSpPr/>
            <p:nvPr/>
          </p:nvSpPr>
          <p:spPr>
            <a:xfrm>
              <a:off x="7856295" y="4574470"/>
              <a:ext cx="793200" cy="7932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 rot="-5400000">
              <a:off x="8507971" y="4476251"/>
              <a:ext cx="262500" cy="24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8793381" y="4343359"/>
              <a:ext cx="97800" cy="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863953" y="0"/>
            <a:ext cx="1879741" cy="2699100"/>
            <a:chOff x="863953" y="0"/>
            <a:chExt cx="1879741" cy="2699100"/>
          </a:xfrm>
        </p:grpSpPr>
        <p:sp>
          <p:nvSpPr>
            <p:cNvPr id="32" name="Google Shape;32;p3"/>
            <p:cNvSpPr/>
            <p:nvPr/>
          </p:nvSpPr>
          <p:spPr>
            <a:xfrm>
              <a:off x="1011800" y="12946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63953" y="0"/>
              <a:ext cx="1555500" cy="23649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488993" y="244440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720900" y="2891250"/>
            <a:ext cx="55410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658303" y="1296354"/>
            <a:ext cx="1966800" cy="9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727225" y="3533650"/>
            <a:ext cx="3918900" cy="9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6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8029375" y="0"/>
            <a:ext cx="1114625" cy="1113050"/>
            <a:chOff x="8029375" y="0"/>
            <a:chExt cx="1114625" cy="1113050"/>
          </a:xfrm>
        </p:grpSpPr>
        <p:sp>
          <p:nvSpPr>
            <p:cNvPr id="41" name="Google Shape;41;p4"/>
            <p:cNvSpPr/>
            <p:nvPr/>
          </p:nvSpPr>
          <p:spPr>
            <a:xfrm flipH="1">
              <a:off x="8156823" y="273827"/>
              <a:ext cx="901500" cy="710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8289600" y="0"/>
              <a:ext cx="854400" cy="8475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029375" y="915350"/>
              <a:ext cx="197700" cy="19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9050" y="1438551"/>
            <a:ext cx="65094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861376" y="3788720"/>
            <a:ext cx="1285889" cy="1371228"/>
            <a:chOff x="7861376" y="3788720"/>
            <a:chExt cx="1285889" cy="1371228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47" name="Google Shape;47;p4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4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" name="Google Shape;49;p4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638700" y="597350"/>
            <a:ext cx="786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6"/>
          <p:cNvGrpSpPr/>
          <p:nvPr/>
        </p:nvGrpSpPr>
        <p:grpSpPr>
          <a:xfrm>
            <a:off x="8517710" y="4517364"/>
            <a:ext cx="436644" cy="450951"/>
            <a:chOff x="8517710" y="4278047"/>
            <a:chExt cx="436644" cy="450951"/>
          </a:xfrm>
        </p:grpSpPr>
        <p:sp>
          <p:nvSpPr>
            <p:cNvPr id="71" name="Google Shape;71;p6"/>
            <p:cNvSpPr/>
            <p:nvPr/>
          </p:nvSpPr>
          <p:spPr>
            <a:xfrm rot="-5400000">
              <a:off x="8506310" y="4433498"/>
              <a:ext cx="306900" cy="28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840054" y="4278047"/>
              <a:ext cx="114300" cy="10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6"/>
          <p:cNvGrpSpPr/>
          <p:nvPr/>
        </p:nvGrpSpPr>
        <p:grpSpPr>
          <a:xfrm rot="10800000">
            <a:off x="203339" y="180958"/>
            <a:ext cx="416398" cy="416399"/>
            <a:chOff x="260568" y="4482053"/>
            <a:chExt cx="416398" cy="416399"/>
          </a:xfrm>
        </p:grpSpPr>
        <p:sp>
          <p:nvSpPr>
            <p:cNvPr id="74" name="Google Shape;74;p6"/>
            <p:cNvSpPr/>
            <p:nvPr/>
          </p:nvSpPr>
          <p:spPr>
            <a:xfrm flipH="1">
              <a:off x="365567" y="4587052"/>
              <a:ext cx="311400" cy="3114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>
              <a:off x="260568" y="4482053"/>
              <a:ext cx="181200" cy="18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616500" y="1317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616500" y="19992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642650" y="1669350"/>
            <a:ext cx="6367800" cy="25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7632776" y="-5"/>
            <a:ext cx="1511224" cy="1583405"/>
            <a:chOff x="7632776" y="-5"/>
            <a:chExt cx="1511224" cy="1583405"/>
          </a:xfrm>
        </p:grpSpPr>
        <p:grpSp>
          <p:nvGrpSpPr>
            <p:cNvPr id="83" name="Google Shape;83;p8"/>
            <p:cNvGrpSpPr/>
            <p:nvPr/>
          </p:nvGrpSpPr>
          <p:grpSpPr>
            <a:xfrm rot="10800000" flipH="1">
              <a:off x="7866900" y="-5"/>
              <a:ext cx="1277100" cy="1368300"/>
              <a:chOff x="7866900" y="3775225"/>
              <a:chExt cx="1277100" cy="1368300"/>
            </a:xfrm>
          </p:grpSpPr>
          <p:cxnSp>
            <p:nvCxnSpPr>
              <p:cNvPr id="84" name="Google Shape;84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" name="Google Shape;86;p8"/>
            <p:cNvSpPr/>
            <p:nvPr/>
          </p:nvSpPr>
          <p:spPr>
            <a:xfrm flipH="1">
              <a:off x="7632776" y="114930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8"/>
          <p:cNvGrpSpPr/>
          <p:nvPr/>
        </p:nvGrpSpPr>
        <p:grpSpPr>
          <a:xfrm>
            <a:off x="7909659" y="4071009"/>
            <a:ext cx="1273422" cy="1109284"/>
            <a:chOff x="7909659" y="4071009"/>
            <a:chExt cx="1273422" cy="1109284"/>
          </a:xfrm>
        </p:grpSpPr>
        <p:grpSp>
          <p:nvGrpSpPr>
            <p:cNvPr id="88" name="Google Shape;88;p8"/>
            <p:cNvGrpSpPr/>
            <p:nvPr/>
          </p:nvGrpSpPr>
          <p:grpSpPr>
            <a:xfrm rot="-5400000" flipH="1">
              <a:off x="8403953" y="4401164"/>
              <a:ext cx="698829" cy="859429"/>
              <a:chOff x="7866900" y="3775225"/>
              <a:chExt cx="1277100" cy="1368300"/>
            </a:xfrm>
          </p:grpSpPr>
          <p:cxnSp>
            <p:nvCxnSpPr>
              <p:cNvPr id="89" name="Google Shape;89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1" name="Google Shape;91;p8"/>
            <p:cNvSpPr/>
            <p:nvPr/>
          </p:nvSpPr>
          <p:spPr>
            <a:xfrm rot="5400000" flipH="1">
              <a:off x="8136154" y="4287929"/>
              <a:ext cx="299400" cy="27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5400000" flipH="1">
              <a:off x="7902909" y="4077759"/>
              <a:ext cx="183300" cy="169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bg>
      <p:bgPr>
        <a:solidFill>
          <a:schemeClr val="accen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solidFill>
          <a:schemeClr val="accent6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Char char="●"/>
              <a:defRPr sz="1800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4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etbootstrap.com/docs/5.0/getting-started/introduction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mkv"/><Relationship Id="rId1" Type="http://schemas.microsoft.com/office/2007/relationships/media" Target="../media/media2.mkv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y881217t/HCI2023-Web1/tree/main/ExampleWeb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hyperlink" Target="https://vocus.cc/article/60e07015fd89780001c103dd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tbootstrap.com/docs/5.3/getting-started/introduction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notepad-plus-plus.org/downloads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ocus.cc/article/60e07015fd89780001c103d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mpserver.com/en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www.apachefriends.org/zh_tw/index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mamp.info/en/window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Web 1</a:t>
            </a:r>
            <a:endParaRPr sz="6000" dirty="0"/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2023/08/08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HTML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852B4B-3C4D-1DC7-06CD-C737669C6B63}"/>
              </a:ext>
            </a:extLst>
          </p:cNvPr>
          <p:cNvSpPr txBox="1"/>
          <p:nvPr/>
        </p:nvSpPr>
        <p:spPr>
          <a:xfrm>
            <a:off x="1075038" y="1379633"/>
            <a:ext cx="6993924" cy="387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HTML 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是一種標記語言（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markup language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），而不是程式設計語言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E426885-A3F3-22FB-ED8B-D3F30F11C16B}"/>
              </a:ext>
            </a:extLst>
          </p:cNvPr>
          <p:cNvGrpSpPr/>
          <p:nvPr/>
        </p:nvGrpSpPr>
        <p:grpSpPr>
          <a:xfrm>
            <a:off x="2570208" y="2082795"/>
            <a:ext cx="3027403" cy="590382"/>
            <a:chOff x="2570208" y="1942752"/>
            <a:chExt cx="3027403" cy="59038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F3D98AE-BDF4-57AD-6D05-D2E12F26C3D3}"/>
                </a:ext>
              </a:extLst>
            </p:cNvPr>
            <p:cNvGrpSpPr/>
            <p:nvPr/>
          </p:nvGrpSpPr>
          <p:grpSpPr>
            <a:xfrm>
              <a:off x="2615514" y="2018270"/>
              <a:ext cx="2982097" cy="514864"/>
              <a:chOff x="1898822" y="1898822"/>
              <a:chExt cx="2982097" cy="514864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5D57437-0F7B-7F5F-3381-FC0490B51590}"/>
                  </a:ext>
                </a:extLst>
              </p:cNvPr>
              <p:cNvSpPr/>
              <p:nvPr/>
            </p:nvSpPr>
            <p:spPr>
              <a:xfrm>
                <a:off x="1898822" y="1898822"/>
                <a:ext cx="2982097" cy="51486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7F32D49-E7E0-058F-F13B-B31BC0014023}"/>
                  </a:ext>
                </a:extLst>
              </p:cNvPr>
              <p:cNvSpPr txBox="1"/>
              <p:nvPr/>
            </p:nvSpPr>
            <p:spPr>
              <a:xfrm>
                <a:off x="1940013" y="2002365"/>
                <a:ext cx="28544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&lt;</a:t>
                </a:r>
                <a:r>
                  <a:rPr lang="en-US" altLang="zh-TW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div</a:t>
                </a:r>
                <a:r>
                  <a:rPr lang="en-US" altLang="zh-TW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TW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class</a:t>
                </a:r>
                <a:r>
                  <a:rPr lang="en-US" altLang="zh-TW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zh-TW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"test"</a:t>
                </a:r>
                <a:r>
                  <a:rPr lang="en-US" altLang="zh-TW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  <a:r>
                  <a:rPr lang="en-US" altLang="zh-TW" b="0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123</a:t>
                </a:r>
                <a:r>
                  <a:rPr lang="en-US" altLang="zh-TW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&lt;/</a:t>
                </a:r>
                <a:r>
                  <a:rPr lang="en-US" altLang="zh-TW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div</a:t>
                </a:r>
                <a:r>
                  <a:rPr lang="en-US" altLang="zh-TW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  <a:endPara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3EA2775C-1D36-7F36-90EE-E427B4924EEB}"/>
                </a:ext>
              </a:extLst>
            </p:cNvPr>
            <p:cNvCxnSpPr>
              <a:cxnSpLocks/>
            </p:cNvCxnSpPr>
            <p:nvPr/>
          </p:nvCxnSpPr>
          <p:spPr>
            <a:xfrm>
              <a:off x="2747319" y="2380163"/>
              <a:ext cx="39541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1D128-CED2-BB31-966B-F3C9590C6041}"/>
                </a:ext>
              </a:extLst>
            </p:cNvPr>
            <p:cNvSpPr txBox="1"/>
            <p:nvPr/>
          </p:nvSpPr>
          <p:spPr>
            <a:xfrm>
              <a:off x="2570208" y="19679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DB8F89"/>
                  </a:solidFill>
                  <a:latin typeface="Consolas" panose="020B0609020204030204" pitchFamily="49" charset="0"/>
                </a:rPr>
                <a:t>1</a:t>
              </a:r>
              <a:endParaRPr lang="zh-TW" altLang="en-US" dirty="0">
                <a:solidFill>
                  <a:srgbClr val="DB8F89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59EFA5C6-3503-CEE6-ADDA-634DD9C5A887}"/>
                </a:ext>
              </a:extLst>
            </p:cNvPr>
            <p:cNvCxnSpPr>
              <a:cxnSpLocks/>
            </p:cNvCxnSpPr>
            <p:nvPr/>
          </p:nvCxnSpPr>
          <p:spPr>
            <a:xfrm>
              <a:off x="3253947" y="2380163"/>
              <a:ext cx="116565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F5FE6E7-A210-DF2D-0ACC-FA78F68B99FB}"/>
                </a:ext>
              </a:extLst>
            </p:cNvPr>
            <p:cNvSpPr txBox="1"/>
            <p:nvPr/>
          </p:nvSpPr>
          <p:spPr>
            <a:xfrm>
              <a:off x="3488727" y="19427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DB8F89"/>
                  </a:solidFill>
                  <a:latin typeface="Consolas" panose="020B0609020204030204" pitchFamily="49" charset="0"/>
                </a:rPr>
                <a:t>2</a:t>
              </a:r>
              <a:endParaRPr lang="zh-TW" altLang="en-US" dirty="0">
                <a:solidFill>
                  <a:srgbClr val="DB8F89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165FE8D9-7633-E12A-5F16-367B5903C8E6}"/>
                </a:ext>
              </a:extLst>
            </p:cNvPr>
            <p:cNvCxnSpPr>
              <a:cxnSpLocks/>
            </p:cNvCxnSpPr>
            <p:nvPr/>
          </p:nvCxnSpPr>
          <p:spPr>
            <a:xfrm>
              <a:off x="4510217" y="2380163"/>
              <a:ext cx="3295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391014C-F68D-ECE5-D6E3-E8752B81652E}"/>
                </a:ext>
              </a:extLst>
            </p:cNvPr>
            <p:cNvSpPr txBox="1"/>
            <p:nvPr/>
          </p:nvSpPr>
          <p:spPr>
            <a:xfrm>
              <a:off x="4532947" y="19427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DB8F89"/>
                  </a:solidFill>
                  <a:latin typeface="Consolas" panose="020B0609020204030204" pitchFamily="49" charset="0"/>
                </a:rPr>
                <a:t>3</a:t>
              </a:r>
              <a:endParaRPr lang="zh-TW" altLang="en-US" dirty="0">
                <a:solidFill>
                  <a:srgbClr val="DB8F8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8CDA5CD-9B96-EEFA-546F-FCBA1C33C5D6}"/>
              </a:ext>
            </a:extLst>
          </p:cNvPr>
          <p:cNvSpPr txBox="1"/>
          <p:nvPr/>
        </p:nvSpPr>
        <p:spPr>
          <a:xfrm>
            <a:off x="1075038" y="2830354"/>
            <a:ext cx="6993924" cy="1681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+mj-lt"/>
              <a:buAutoNum type="arabicPeriod"/>
              <a:tabLst/>
              <a:defRPr/>
            </a:pP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T</a:t>
            </a: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ag: 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標籤，不同的標籤會有不同的涵義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139700" lvl="2">
              <a:lnSpc>
                <a:spcPct val="150000"/>
              </a:lnSpc>
              <a:buClr>
                <a:srgbClr val="CC6462"/>
              </a:buClr>
              <a:buSzPts val="1400"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	ex.&lt;p&gt;&lt;/p&gt;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&lt;audio /&gt;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&lt;b&gt;&lt;/b&gt;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&lt;</a:t>
            </a:r>
            <a:r>
              <a:rPr lang="en-US" altLang="zh-TW" dirty="0" err="1">
                <a:solidFill>
                  <a:srgbClr val="4D3C3C"/>
                </a:solidFill>
                <a:latin typeface="Courier Prime"/>
                <a:sym typeface="Courier Prime"/>
              </a:rPr>
              <a:t>br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&lt;</a:t>
            </a:r>
            <a:r>
              <a:rPr lang="en-US" altLang="zh-TW" dirty="0" err="1">
                <a:solidFill>
                  <a:srgbClr val="4D3C3C"/>
                </a:solidFill>
                <a:latin typeface="Courier Prime"/>
                <a:sym typeface="Courier Prime"/>
              </a:rPr>
              <a:t>hr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等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826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+mj-lt"/>
              <a:buAutoNum type="arabicPeriod"/>
              <a:tabLst/>
              <a:defRPr/>
            </a:pP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Attribute: 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狀態可以放像是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class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id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style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data attribute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等資料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826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+mj-lt"/>
              <a:buAutoNum type="arabicPeriod"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Content</a:t>
            </a: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: 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純文字的內容，在網頁會直接顯示出來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139700" lvl="3">
              <a:lnSpc>
                <a:spcPct val="150000"/>
              </a:lnSpc>
              <a:buClr>
                <a:srgbClr val="CC6462"/>
              </a:buClr>
              <a:buSzPts val="1400"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6269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HTML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852B4B-3C4D-1DC7-06CD-C737669C6B63}"/>
              </a:ext>
            </a:extLst>
          </p:cNvPr>
          <p:cNvSpPr txBox="1"/>
          <p:nvPr/>
        </p:nvSpPr>
        <p:spPr>
          <a:xfrm>
            <a:off x="5058822" y="1709664"/>
            <a:ext cx="3652692" cy="255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通常由 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head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body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 組成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lang="en-US" altLang="zh-TW" sz="800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執行順序由上至下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sz="800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Head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通常會放 </a:t>
            </a:r>
            <a:r>
              <a:rPr kumimoji="0" lang="en-US" altLang="zh-TW" b="0" i="0" u="none" strike="noStrike" kern="0" cap="none" spc="0" normalizeH="0" baseline="0" noProof="0" dirty="0" err="1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css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檔或是一些網頁設定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sz="800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Body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放的是網頁的內容，最後會放</a:t>
            </a:r>
            <a:r>
              <a:rPr kumimoji="0" lang="en-US" altLang="zh-TW" b="0" i="0" u="none" strike="noStrike" kern="0" cap="none" spc="0" normalizeH="0" baseline="0" noProof="0" dirty="0" err="1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js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9D15C6D-6A15-19ED-AA5F-E31FAF57BACF}"/>
              </a:ext>
            </a:extLst>
          </p:cNvPr>
          <p:cNvGrpSpPr/>
          <p:nvPr/>
        </p:nvGrpSpPr>
        <p:grpSpPr>
          <a:xfrm>
            <a:off x="521046" y="1454869"/>
            <a:ext cx="4361935" cy="3025378"/>
            <a:chOff x="466424" y="1037441"/>
            <a:chExt cx="3009703" cy="370067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4BD0B61-4358-8373-9840-64F11474DF9E}"/>
                </a:ext>
              </a:extLst>
            </p:cNvPr>
            <p:cNvSpPr/>
            <p:nvPr/>
          </p:nvSpPr>
          <p:spPr>
            <a:xfrm>
              <a:off x="466424" y="1037441"/>
              <a:ext cx="3009703" cy="370067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4B26DB7-B0C8-607D-FE38-0DC752FA71F3}"/>
                </a:ext>
              </a:extLst>
            </p:cNvPr>
            <p:cNvSpPr txBox="1"/>
            <p:nvPr/>
          </p:nvSpPr>
          <p:spPr>
            <a:xfrm>
              <a:off x="493423" y="1191068"/>
              <a:ext cx="2955705" cy="3049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link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rel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"stylesheet"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href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css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/style.css"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zh-TW" alt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Example Web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test test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endPara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script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src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"/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js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/test.js"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script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</a:p>
            <a:p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93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CSS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852B4B-3C4D-1DC7-06CD-C737669C6B63}"/>
              </a:ext>
            </a:extLst>
          </p:cNvPr>
          <p:cNvSpPr txBox="1"/>
          <p:nvPr/>
        </p:nvSpPr>
        <p:spPr>
          <a:xfrm>
            <a:off x="1021492" y="1497242"/>
            <a:ext cx="7685903" cy="305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CSS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 是在設定網頁的外觀，例如排版、文字顏色等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也可以用 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CSS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 製作動畫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框起來的部分是指定到對應的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HTML</a:t>
            </a: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前面有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.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代表是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class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#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代表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id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，都沒有代表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tag</a:t>
            </a: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懶得排版可以用 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  <a:hlinkClick r:id="rId2"/>
              </a:rPr>
              <a:t>Bootstrap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35BCBE-42E6-C4FF-261E-334EE978F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95" y="2021519"/>
            <a:ext cx="2140935" cy="2129321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92ADD60-B495-0004-BCB9-55A3FD645406}"/>
              </a:ext>
            </a:extLst>
          </p:cNvPr>
          <p:cNvCxnSpPr/>
          <p:nvPr/>
        </p:nvCxnSpPr>
        <p:spPr>
          <a:xfrm flipV="1">
            <a:off x="5111578" y="2722605"/>
            <a:ext cx="1092417" cy="3542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BC2C2E4-6638-CA0A-B13C-EBC447E9B0F2}"/>
              </a:ext>
            </a:extLst>
          </p:cNvPr>
          <p:cNvSpPr/>
          <p:nvPr/>
        </p:nvSpPr>
        <p:spPr>
          <a:xfrm>
            <a:off x="6203995" y="2533135"/>
            <a:ext cx="559270" cy="2265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80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54A26-7ACF-4CE2-A0FF-58D45E29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38" y="579818"/>
            <a:ext cx="7146323" cy="572700"/>
          </a:xfrm>
        </p:spPr>
        <p:txBody>
          <a:bodyPr/>
          <a:lstStyle/>
          <a:p>
            <a:pPr algn="ctr"/>
            <a:r>
              <a:rPr lang="zh-TW" altLang="en-US" dirty="0"/>
              <a:t>網頁基礎 </a:t>
            </a:r>
            <a:r>
              <a:rPr lang="en-US" altLang="zh-TW" dirty="0"/>
              <a:t>- RWD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21B3AE-1FE8-42E1-9F2F-152A01F80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響應式網頁設計</a:t>
            </a:r>
            <a:r>
              <a:rPr lang="en-US" altLang="zh-TW" dirty="0"/>
              <a:t>(Responsive Web Design)</a:t>
            </a:r>
            <a:r>
              <a:rPr lang="zh-TW" altLang="en-US" dirty="0"/>
              <a:t>或稱自適應網頁設計、響應式網頁設計、對應式網頁設計，是一種網頁設計的技術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可使網站在不同的裝置（從桌面電腦顯示器到行動電話或其他行動裝置）上瀏覽時對應不同解析度皆有適合的呈現，減少使用者進行縮放、平移和捲動等操作行為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AB90B9-C6A2-B401-CAC8-259726EF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931" y="3506541"/>
            <a:ext cx="3372923" cy="13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4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54A26-7ACF-4CE2-A0FF-58D45E29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38" y="579818"/>
            <a:ext cx="7146323" cy="572700"/>
          </a:xfrm>
        </p:spPr>
        <p:txBody>
          <a:bodyPr/>
          <a:lstStyle/>
          <a:p>
            <a:pPr algn="ctr"/>
            <a:r>
              <a:rPr lang="zh-TW" altLang="en-US" dirty="0"/>
              <a:t>網頁基礎 </a:t>
            </a:r>
            <a:r>
              <a:rPr lang="en-US" altLang="zh-TW" dirty="0"/>
              <a:t>- RWD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21B3AE-1FE8-42E1-9F2F-152A01F80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Bootstrap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46F333A-FFC6-433D-A0F9-5A8E014A3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55901"/>
              </p:ext>
            </p:extLst>
          </p:nvPr>
        </p:nvGraphicFramePr>
        <p:xfrm>
          <a:off x="729050" y="2223212"/>
          <a:ext cx="7685900" cy="1000362"/>
        </p:xfrm>
        <a:graphic>
          <a:graphicData uri="http://schemas.openxmlformats.org/drawingml/2006/table">
            <a:tbl>
              <a:tblPr/>
              <a:tblGrid>
                <a:gridCol w="1352798">
                  <a:extLst>
                    <a:ext uri="{9D8B030D-6E8A-4147-A177-3AD203B41FA5}">
                      <a16:colId xmlns:a16="http://schemas.microsoft.com/office/drawing/2014/main" val="1759974129"/>
                    </a:ext>
                  </a:extLst>
                </a:gridCol>
                <a:gridCol w="6333102">
                  <a:extLst>
                    <a:ext uri="{9D8B030D-6E8A-4147-A177-3AD203B41FA5}">
                      <a16:colId xmlns:a16="http://schemas.microsoft.com/office/drawing/2014/main" val="3266293179"/>
                    </a:ext>
                  </a:extLst>
                </a:gridCol>
              </a:tblGrid>
              <a:tr h="33345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A0D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D2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D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URL</a:t>
                      </a:r>
                    </a:p>
                  </a:txBody>
                  <a:tcPr>
                    <a:lnL w="12700" cap="flat" cmpd="sng" algn="ctr">
                      <a:solidFill>
                        <a:srgbClr val="40D2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D2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D2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5355"/>
                  </a:ext>
                </a:extLst>
              </a:tr>
              <a:tr h="33345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CSS</a:t>
                      </a:r>
                    </a:p>
                  </a:txBody>
                  <a:tcPr>
                    <a:lnL w="12700" cap="flat" cmpd="sng" algn="ctr">
                      <a:solidFill>
                        <a:srgbClr val="8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D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E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https://cdn.jsdelivr.net/npm/bootstrap@5.3.0/dist/css/bootstrap.min.css</a:t>
                      </a:r>
                    </a:p>
                  </a:txBody>
                  <a:tcPr>
                    <a:lnL w="12700" cap="flat" cmpd="sng" algn="ctr">
                      <a:solidFill>
                        <a:srgbClr val="80D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D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D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485023"/>
                  </a:ext>
                </a:extLst>
              </a:tr>
              <a:tr h="33345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JS</a:t>
                      </a:r>
                    </a:p>
                  </a:txBody>
                  <a:tcPr>
                    <a:lnL w="12700" cap="flat" cmpd="sng" algn="ctr">
                      <a:solidFill>
                        <a:srgbClr val="A04E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9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E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E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https://cdn.jsdelivr.net/npm/bootstrap@5.3.0/dist/js/bootstrap.bundle.min.js</a:t>
                      </a:r>
                    </a:p>
                  </a:txBody>
                  <a:tcPr>
                    <a:lnL w="12700" cap="flat" cmpd="sng" algn="ctr">
                      <a:solidFill>
                        <a:srgbClr val="C049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9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9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93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1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JS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690C5-8469-B4A7-8412-84E0055518D7}"/>
              </a:ext>
            </a:extLst>
          </p:cNvPr>
          <p:cNvSpPr txBox="1"/>
          <p:nvPr/>
        </p:nvSpPr>
        <p:spPr>
          <a:xfrm>
            <a:off x="1075038" y="1379633"/>
            <a:ext cx="6993924" cy="1358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推薦使用 </a:t>
            </a: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  <a:hlinkClick r:id="rId2"/>
              </a:rPr>
              <a:t>jQuery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！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1397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tabLst/>
              <a:defRPr/>
            </a:pP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JS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主要是動態更新的部分，例如各種的事件（按鈕、更新介面等）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575EDE0-642D-7D7C-6C2D-982233A73304}"/>
              </a:ext>
            </a:extLst>
          </p:cNvPr>
          <p:cNvGrpSpPr/>
          <p:nvPr/>
        </p:nvGrpSpPr>
        <p:grpSpPr>
          <a:xfrm>
            <a:off x="2320743" y="2869508"/>
            <a:ext cx="4298360" cy="1502676"/>
            <a:chOff x="4780006" y="2049844"/>
            <a:chExt cx="4298360" cy="15026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7F0545-1298-9AAE-AD99-12620A519DA0}"/>
                </a:ext>
              </a:extLst>
            </p:cNvPr>
            <p:cNvSpPr/>
            <p:nvPr/>
          </p:nvSpPr>
          <p:spPr>
            <a:xfrm>
              <a:off x="4780006" y="2049844"/>
              <a:ext cx="4298360" cy="150267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F4E35D-378A-AEC6-6E0C-A1F4891B348F}"/>
                </a:ext>
              </a:extLst>
            </p:cNvPr>
            <p:cNvSpPr txBox="1"/>
            <p:nvPr/>
          </p:nvSpPr>
          <p:spPr>
            <a:xfrm>
              <a:off x="4994133" y="2167525"/>
              <a:ext cx="389249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"#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nav_subscribe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() {</a:t>
              </a:r>
            </a:p>
            <a:p>
              <a:r>
                <a:rPr lang="zh-TW" alt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　　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 console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“click!"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});</a:t>
              </a:r>
            </a:p>
            <a:p>
              <a:endPara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"#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file_input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change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() {</a:t>
              </a: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});</a:t>
              </a:r>
            </a:p>
            <a:p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52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JS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690C5-8469-B4A7-8412-84E0055518D7}"/>
              </a:ext>
            </a:extLst>
          </p:cNvPr>
          <p:cNvSpPr txBox="1"/>
          <p:nvPr/>
        </p:nvSpPr>
        <p:spPr>
          <a:xfrm>
            <a:off x="502508" y="1651769"/>
            <a:ext cx="3982996" cy="1357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發送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request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的時候可以使用 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AJAX</a:t>
            </a:r>
          </a:p>
          <a:p>
            <a:pPr marL="139700">
              <a:lnSpc>
                <a:spcPct val="150000"/>
              </a:lnSpc>
              <a:buClr>
                <a:srgbClr val="CC6462"/>
              </a:buClr>
              <a:buSzPts val="1400"/>
              <a:defRPr/>
            </a:pP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（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Asynchronous JavaScript and XML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）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通常被使用在向後端溝通、使用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API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的時候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B80DC0-8A01-00FD-F37C-7EEA40E8FEDC}"/>
              </a:ext>
            </a:extLst>
          </p:cNvPr>
          <p:cNvSpPr/>
          <p:nvPr/>
        </p:nvSpPr>
        <p:spPr>
          <a:xfrm>
            <a:off x="4757352" y="1370223"/>
            <a:ext cx="3838832" cy="302537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32B15B-F8A4-9298-AD40-D7C1DF6BB3CF}"/>
              </a:ext>
            </a:extLst>
          </p:cNvPr>
          <p:cNvSpPr txBox="1"/>
          <p:nvPr/>
        </p:nvSpPr>
        <p:spPr>
          <a:xfrm>
            <a:off x="4828452" y="1651769"/>
            <a:ext cx="38924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zh-TW" alt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　　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zh-TW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check_file.php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zh-TW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rename_input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ajaxOptions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zh-TW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　　   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thrownError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thrownError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zh-TW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　　　　　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"success!"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0377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網頁練習</a:t>
            </a:r>
            <a:r>
              <a:rPr lang="en-US" altLang="zh-TW" dirty="0"/>
              <a:t> - HTML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、</a:t>
            </a:r>
            <a:r>
              <a:rPr lang="en-US" altLang="zh-TW" dirty="0"/>
              <a:t>JS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93DD5D-BEC2-47F4-8E1A-23D27EF4A14F}"/>
              </a:ext>
            </a:extLst>
          </p:cNvPr>
          <p:cNvSpPr txBox="1"/>
          <p:nvPr/>
        </p:nvSpPr>
        <p:spPr>
          <a:xfrm>
            <a:off x="1075038" y="1471782"/>
            <a:ext cx="6993924" cy="711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設計一個動態網頁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如下頁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需使用到：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D3FEEA7-2425-4B12-9D77-ADE4ADF08131}"/>
              </a:ext>
            </a:extLst>
          </p:cNvPr>
          <p:cNvSpPr txBox="1"/>
          <p:nvPr/>
        </p:nvSpPr>
        <p:spPr>
          <a:xfrm>
            <a:off x="1546818" y="2182874"/>
            <a:ext cx="4024643" cy="103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lvl="6" indent="-342900">
              <a:lnSpc>
                <a:spcPct val="150000"/>
              </a:lnSpc>
              <a:buClr>
                <a:srgbClr val="CC6462"/>
              </a:buClr>
              <a:buSzPts val="1400"/>
              <a:buFont typeface="+mj-lt"/>
              <a:buAutoNum type="arabicPeriod"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HTML</a:t>
            </a: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: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</a:t>
            </a: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&lt;form&gt;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、</a:t>
            </a: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&lt;table&gt;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等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82600" lvl="6" indent="-342900">
              <a:lnSpc>
                <a:spcPct val="150000"/>
              </a:lnSpc>
              <a:buClr>
                <a:srgbClr val="CC6462"/>
              </a:buClr>
              <a:buSzPts val="1400"/>
              <a:buFont typeface="+mj-lt"/>
              <a:buAutoNum type="arabicPeriod"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CSS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: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 不限，改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font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color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等皆可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82600" lvl="6" indent="-342900">
              <a:lnSpc>
                <a:spcPct val="150000"/>
              </a:lnSpc>
              <a:buClr>
                <a:srgbClr val="CC6462"/>
              </a:buClr>
              <a:buSzPts val="1400"/>
              <a:buFont typeface="+mj-lt"/>
              <a:buAutoNum type="arabicPeriod"/>
              <a:defRPr/>
            </a:pP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JS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: 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按下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”Submit”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後，動態產生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table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</p:spTree>
    <p:extLst>
      <p:ext uri="{BB962C8B-B14F-4D97-AF65-F5344CB8AC3E}">
        <p14:creationId xmlns:p14="http://schemas.microsoft.com/office/powerpoint/2010/main" val="89181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網頁練習</a:t>
            </a:r>
            <a:r>
              <a:rPr lang="en-US" altLang="zh-TW" dirty="0"/>
              <a:t> - DEMO</a:t>
            </a:r>
            <a:endParaRPr lang="zh-TW" altLang="en-US" dirty="0"/>
          </a:p>
        </p:txBody>
      </p:sp>
      <p:pic>
        <p:nvPicPr>
          <p:cNvPr id="3" name="Exercise1">
            <a:hlinkClick r:id="" action="ppaction://media"/>
            <a:extLst>
              <a:ext uri="{FF2B5EF4-FFF2-40B4-BE49-F238E27FC236}">
                <a16:creationId xmlns:a16="http://schemas.microsoft.com/office/drawing/2014/main" id="{3580AFBB-D950-45F0-9E78-B18C7E341B2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67268" y="1170050"/>
            <a:ext cx="6409463" cy="360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71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PHP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690C5-8469-B4A7-8412-84E0055518D7}"/>
              </a:ext>
            </a:extLst>
          </p:cNvPr>
          <p:cNvSpPr txBox="1"/>
          <p:nvPr/>
        </p:nvSpPr>
        <p:spPr>
          <a:xfrm>
            <a:off x="1075038" y="1510127"/>
            <a:ext cx="6993924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PHP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可以直接用來寫網頁，也可以配合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HTML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和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JS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，作為與資料庫溝通的存在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89E34C0-71D1-5B6D-8195-08ADF315C790}"/>
              </a:ext>
            </a:extLst>
          </p:cNvPr>
          <p:cNvGrpSpPr/>
          <p:nvPr/>
        </p:nvGrpSpPr>
        <p:grpSpPr>
          <a:xfrm>
            <a:off x="1313936" y="2454055"/>
            <a:ext cx="6353701" cy="1289617"/>
            <a:chOff x="2100650" y="1527298"/>
            <a:chExt cx="6353701" cy="128961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7F0545-1298-9AAE-AD99-12620A519DA0}"/>
                </a:ext>
              </a:extLst>
            </p:cNvPr>
            <p:cNvSpPr/>
            <p:nvPr/>
          </p:nvSpPr>
          <p:spPr>
            <a:xfrm>
              <a:off x="2100650" y="1527298"/>
              <a:ext cx="6353701" cy="11772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F4E35D-378A-AEC6-6E0C-A1F4891B348F}"/>
                </a:ext>
              </a:extLst>
            </p:cNvPr>
            <p:cNvSpPr txBox="1"/>
            <p:nvPr/>
          </p:nvSpPr>
          <p:spPr>
            <a:xfrm>
              <a:off x="2301153" y="1639670"/>
              <a:ext cx="6115122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&lt;?</a:t>
              </a:r>
              <a:r>
                <a:rPr lang="en-US" altLang="zh-TW" sz="12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php</a:t>
              </a:r>
              <a:endParaRPr lang="en-US" altLang="zh-TW" sz="1200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$conn</a:t>
              </a:r>
              <a:r>
                <a:rPr lang="zh-TW" altLang="en-US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zh-TW" alt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mysqli_connect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"localhost"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"test"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web_file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zh-TW" alt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sql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`user` 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WHERE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`name` 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'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$name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altLang="zh-TW" sz="1200" dirty="0">
                <a:solidFill>
                  <a:srgbClr val="6A9955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mysqli_query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$conn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sql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?&gt;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TW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D0D274-CC98-1862-5732-AD1E5847C0DE}"/>
              </a:ext>
            </a:extLst>
          </p:cNvPr>
          <p:cNvSpPr txBox="1"/>
          <p:nvPr/>
        </p:nvSpPr>
        <p:spPr>
          <a:xfrm>
            <a:off x="3793159" y="2529356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資料庫</a:t>
            </a:r>
            <a:r>
              <a:rPr lang="en-US" altLang="zh-TW" sz="1200" dirty="0">
                <a:solidFill>
                  <a:schemeClr val="bg1"/>
                </a:solidFill>
              </a:rPr>
              <a:t>IP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5768868-8598-E5B6-84DA-6E25C080D292}"/>
              </a:ext>
            </a:extLst>
          </p:cNvPr>
          <p:cNvSpPr txBox="1"/>
          <p:nvPr/>
        </p:nvSpPr>
        <p:spPr>
          <a:xfrm>
            <a:off x="4584533" y="252935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使用者名稱</a:t>
            </a:r>
            <a:r>
              <a:rPr lang="en-US" altLang="zh-TW" sz="1200" dirty="0">
                <a:solidFill>
                  <a:schemeClr val="bg1"/>
                </a:solidFill>
              </a:rPr>
              <a:t>/</a:t>
            </a:r>
            <a:r>
              <a:rPr lang="zh-TW" altLang="en-US" sz="1200" dirty="0">
                <a:solidFill>
                  <a:schemeClr val="bg1"/>
                </a:solidFill>
              </a:rPr>
              <a:t>密碼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35DEB11-468D-92E4-1DDA-588DB42FEA2B}"/>
              </a:ext>
            </a:extLst>
          </p:cNvPr>
          <p:cNvSpPr txBox="1"/>
          <p:nvPr/>
        </p:nvSpPr>
        <p:spPr>
          <a:xfrm>
            <a:off x="5824560" y="252935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資料庫名稱</a:t>
            </a:r>
          </a:p>
        </p:txBody>
      </p:sp>
    </p:spTree>
    <p:extLst>
      <p:ext uri="{BB962C8B-B14F-4D97-AF65-F5344CB8AC3E}">
        <p14:creationId xmlns:p14="http://schemas.microsoft.com/office/powerpoint/2010/main" val="367634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3249C-26D0-4245-B720-74E8E8F7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498" y="1401006"/>
            <a:ext cx="6323351" cy="251177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TW" sz="2400" dirty="0"/>
              <a:t>01</a:t>
            </a:r>
            <a:r>
              <a:rPr lang="zh-TW" altLang="en-US" sz="2400" dirty="0"/>
              <a:t> </a:t>
            </a:r>
            <a:r>
              <a:rPr lang="en-US" altLang="zh-TW" sz="2400" dirty="0"/>
              <a:t>Environment</a:t>
            </a:r>
            <a:br>
              <a:rPr lang="en-US" altLang="zh-TW" sz="2400" dirty="0"/>
            </a:br>
            <a:r>
              <a:rPr lang="en-US" altLang="zh-TW" sz="2400" dirty="0"/>
              <a:t>02 Web Introduction</a:t>
            </a:r>
            <a:br>
              <a:rPr lang="en-US" altLang="zh-TW" sz="2400" dirty="0"/>
            </a:br>
            <a:r>
              <a:rPr lang="en-US" altLang="zh-TW" sz="2400" dirty="0"/>
              <a:t>03</a:t>
            </a:r>
            <a:r>
              <a:rPr lang="zh-TW" altLang="en-US" sz="2400" dirty="0"/>
              <a:t> </a:t>
            </a:r>
            <a:r>
              <a:rPr lang="en-US" altLang="zh-TW" sz="2400" dirty="0"/>
              <a:t>Example</a:t>
            </a:r>
            <a:br>
              <a:rPr lang="en-US" altLang="zh-TW" sz="2400" dirty="0"/>
            </a:br>
            <a:r>
              <a:rPr lang="en-US" altLang="zh-TW" sz="2400" dirty="0"/>
              <a:t>04</a:t>
            </a:r>
            <a:r>
              <a:rPr lang="zh-TW" altLang="en-US" sz="2400" dirty="0"/>
              <a:t> </a:t>
            </a:r>
            <a:r>
              <a:rPr lang="en-US" altLang="zh-TW" sz="2400" dirty="0"/>
              <a:t>Homework</a:t>
            </a:r>
            <a:br>
              <a:rPr lang="en-US" altLang="zh-TW" sz="2400" dirty="0"/>
            </a:br>
            <a:r>
              <a:rPr lang="en-US" altLang="zh-TW" sz="2400" dirty="0"/>
              <a:t>05</a:t>
            </a:r>
            <a:r>
              <a:rPr lang="zh-TW" altLang="en-US" sz="2400" dirty="0"/>
              <a:t> </a:t>
            </a:r>
            <a:r>
              <a:rPr lang="en-US" altLang="zh-TW" sz="2400" dirty="0"/>
              <a:t>Reference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6302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PHP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690C5-8469-B4A7-8412-84E0055518D7}"/>
              </a:ext>
            </a:extLst>
          </p:cNvPr>
          <p:cNvSpPr txBox="1"/>
          <p:nvPr/>
        </p:nvSpPr>
        <p:spPr>
          <a:xfrm>
            <a:off x="1075037" y="1347318"/>
            <a:ext cx="7063947" cy="1680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Session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：儲存於伺服器端，不用擔心用戶禁用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session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的問題，但記錄檔案的負荷由伺服器承擔。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Cookie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：儲存於用戶端，可能有用戶端禁用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cookie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，但伺服器不需承擔記錄檔案的負荷。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 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Session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較常用於登入、購物車等功能，可以在切換頁面後還保留要儲存的資料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89E34C0-71D1-5B6D-8195-08ADF315C790}"/>
              </a:ext>
            </a:extLst>
          </p:cNvPr>
          <p:cNvGrpSpPr/>
          <p:nvPr/>
        </p:nvGrpSpPr>
        <p:grpSpPr>
          <a:xfrm>
            <a:off x="1395150" y="3298433"/>
            <a:ext cx="5788246" cy="1484467"/>
            <a:chOff x="2173626" y="1498465"/>
            <a:chExt cx="6353701" cy="148446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7F0545-1298-9AAE-AD99-12620A519DA0}"/>
                </a:ext>
              </a:extLst>
            </p:cNvPr>
            <p:cNvSpPr/>
            <p:nvPr/>
          </p:nvSpPr>
          <p:spPr>
            <a:xfrm>
              <a:off x="2173626" y="1498465"/>
              <a:ext cx="6353701" cy="133123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F4E35D-378A-AEC6-6E0C-A1F4891B348F}"/>
                </a:ext>
              </a:extLst>
            </p:cNvPr>
            <p:cNvSpPr txBox="1"/>
            <p:nvPr/>
          </p:nvSpPr>
          <p:spPr>
            <a:xfrm>
              <a:off x="2412205" y="1590243"/>
              <a:ext cx="6115122" cy="139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&lt;?</a:t>
              </a:r>
              <a:r>
                <a:rPr lang="en-US" altLang="zh-TW" sz="12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php</a:t>
              </a:r>
              <a:endParaRPr lang="en-US" altLang="zh-TW" sz="1200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altLang="zh-TW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session_start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zh-TW" alt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altLang="zh-TW" sz="12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$_SESSION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session_account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]!=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){</a:t>
              </a: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$name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$_SESSION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session_account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zh-TW" alt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?&gt;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TW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237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</a:t>
            </a:r>
            <a:r>
              <a:rPr lang="en-US" altLang="zh-TW" dirty="0"/>
              <a:t> –</a:t>
            </a:r>
            <a:r>
              <a:rPr lang="zh-TW" altLang="en-US" dirty="0"/>
              <a:t> </a:t>
            </a:r>
            <a:r>
              <a:rPr lang="en-US" altLang="zh-TW" dirty="0"/>
              <a:t>SQL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93DD5D-BEC2-47F4-8E1A-23D27EF4A14F}"/>
              </a:ext>
            </a:extLst>
          </p:cNvPr>
          <p:cNvSpPr txBox="1"/>
          <p:nvPr/>
        </p:nvSpPr>
        <p:spPr>
          <a:xfrm>
            <a:off x="465437" y="1471782"/>
            <a:ext cx="6993924" cy="2327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SELECT</a:t>
            </a:r>
          </a:p>
          <a:p>
            <a:pPr marL="1397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tabLst/>
              <a:defRPr/>
            </a:pPr>
            <a:endParaRPr kumimoji="0" lang="en-US" altLang="zh-TW" b="1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INSERT</a:t>
            </a:r>
            <a:r>
              <a:rPr lang="zh-TW" altLang="en-US" b="1" dirty="0">
                <a:solidFill>
                  <a:srgbClr val="4D3C3C"/>
                </a:solidFill>
                <a:latin typeface="Courier Prime"/>
                <a:sym typeface="Courier Prime"/>
              </a:rPr>
              <a:t> </a:t>
            </a: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INTO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lang="en-US" altLang="zh-TW" b="1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UPDATE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lang="en-US" altLang="zh-TW" b="1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DELETE</a:t>
            </a:r>
            <a:endParaRPr lang="zh-TW" altLang="en-US" b="1" dirty="0">
              <a:solidFill>
                <a:srgbClr val="4D3C3C"/>
              </a:solidFill>
              <a:latin typeface="Courier Prime"/>
              <a:sym typeface="Courier Prime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4E1B8D-94B2-45B5-9523-F0D75B7C0970}"/>
              </a:ext>
            </a:extLst>
          </p:cNvPr>
          <p:cNvSpPr txBox="1"/>
          <p:nvPr/>
        </p:nvSpPr>
        <p:spPr>
          <a:xfrm>
            <a:off x="1075038" y="186203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C0C0C0"/>
                </a:highlight>
              </a:rPr>
              <a:t>SELECT column1, column2, ...</a:t>
            </a:r>
            <a:r>
              <a:rPr lang="zh-TW" altLang="en-US" dirty="0">
                <a:highlight>
                  <a:srgbClr val="C0C0C0"/>
                </a:highlight>
              </a:rPr>
              <a:t> </a:t>
            </a:r>
            <a:r>
              <a:rPr lang="en-US" altLang="zh-TW" dirty="0">
                <a:highlight>
                  <a:srgbClr val="C0C0C0"/>
                </a:highlight>
              </a:rPr>
              <a:t>FROM </a:t>
            </a:r>
            <a:r>
              <a:rPr lang="en-US" altLang="zh-TW" dirty="0" err="1">
                <a:highlight>
                  <a:srgbClr val="C0C0C0"/>
                </a:highlight>
              </a:rPr>
              <a:t>table_name</a:t>
            </a:r>
            <a:r>
              <a:rPr lang="en-US" altLang="zh-TW" dirty="0">
                <a:highlight>
                  <a:srgbClr val="C0C0C0"/>
                </a:highlight>
              </a:rPr>
              <a:t>;</a:t>
            </a:r>
            <a:endParaRPr lang="zh-TW" altLang="en-US" dirty="0">
              <a:highlight>
                <a:srgbClr val="C0C0C0"/>
              </a:highligh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FE68C0A-5C28-4F5A-9F97-DE7833A167AA}"/>
              </a:ext>
            </a:extLst>
          </p:cNvPr>
          <p:cNvSpPr txBox="1"/>
          <p:nvPr/>
        </p:nvSpPr>
        <p:spPr>
          <a:xfrm>
            <a:off x="1075038" y="2471541"/>
            <a:ext cx="7842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C0C0C0"/>
                </a:highlight>
              </a:rPr>
              <a:t>INSERT INTO </a:t>
            </a:r>
            <a:r>
              <a:rPr lang="en-US" altLang="zh-TW" dirty="0" err="1">
                <a:highlight>
                  <a:srgbClr val="C0C0C0"/>
                </a:highlight>
              </a:rPr>
              <a:t>table_name</a:t>
            </a:r>
            <a:r>
              <a:rPr lang="en-US" altLang="zh-TW" dirty="0">
                <a:highlight>
                  <a:srgbClr val="C0C0C0"/>
                </a:highlight>
              </a:rPr>
              <a:t> (column1, column2,</a:t>
            </a:r>
            <a:r>
              <a:rPr lang="zh-TW" altLang="en-US" dirty="0">
                <a:highlight>
                  <a:srgbClr val="C0C0C0"/>
                </a:highlight>
              </a:rPr>
              <a:t> </a:t>
            </a:r>
            <a:r>
              <a:rPr lang="en-US" altLang="zh-TW" dirty="0">
                <a:highlight>
                  <a:srgbClr val="C0C0C0"/>
                </a:highlight>
              </a:rPr>
              <a:t>column3, ...)</a:t>
            </a:r>
            <a:r>
              <a:rPr lang="zh-TW" altLang="en-US" dirty="0">
                <a:highlight>
                  <a:srgbClr val="C0C0C0"/>
                </a:highlight>
              </a:rPr>
              <a:t> </a:t>
            </a:r>
            <a:r>
              <a:rPr lang="en-US" altLang="zh-TW" dirty="0">
                <a:highlight>
                  <a:srgbClr val="C0C0C0"/>
                </a:highlight>
              </a:rPr>
              <a:t>VALUES (value1, value2, value3, ...);</a:t>
            </a:r>
            <a:endParaRPr lang="zh-TW" altLang="en-US" dirty="0">
              <a:highlight>
                <a:srgbClr val="C0C0C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FB814E-0209-4504-A1DD-BF3CEA8F66AA}"/>
              </a:ext>
            </a:extLst>
          </p:cNvPr>
          <p:cNvSpPr txBox="1"/>
          <p:nvPr/>
        </p:nvSpPr>
        <p:spPr>
          <a:xfrm>
            <a:off x="1075038" y="3149542"/>
            <a:ext cx="78421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C0C0C0"/>
                </a:highlight>
              </a:rPr>
              <a:t>UPDATE </a:t>
            </a:r>
            <a:r>
              <a:rPr lang="en-US" altLang="zh-TW" dirty="0" err="1">
                <a:highlight>
                  <a:srgbClr val="C0C0C0"/>
                </a:highlight>
              </a:rPr>
              <a:t>table_name</a:t>
            </a:r>
            <a:r>
              <a:rPr lang="zh-TW" altLang="en-US" dirty="0">
                <a:highlight>
                  <a:srgbClr val="C0C0C0"/>
                </a:highlight>
              </a:rPr>
              <a:t> </a:t>
            </a:r>
            <a:r>
              <a:rPr lang="en-US" altLang="zh-TW" dirty="0">
                <a:highlight>
                  <a:srgbClr val="C0C0C0"/>
                </a:highlight>
              </a:rPr>
              <a:t>SET column1 = value1, column2 = value2, ...</a:t>
            </a:r>
            <a:r>
              <a:rPr lang="zh-TW" altLang="en-US" dirty="0">
                <a:highlight>
                  <a:srgbClr val="C0C0C0"/>
                </a:highlight>
              </a:rPr>
              <a:t> </a:t>
            </a:r>
            <a:r>
              <a:rPr lang="en-US" altLang="zh-TW" dirty="0">
                <a:highlight>
                  <a:srgbClr val="C0C0C0"/>
                </a:highlight>
              </a:rPr>
              <a:t>WHERE condition;</a:t>
            </a:r>
            <a:endParaRPr lang="zh-TW" altLang="en-US" dirty="0">
              <a:highlight>
                <a:srgbClr val="C0C0C0"/>
              </a:highlight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B8F0951-6FA9-4929-827A-5A353B909EE3}"/>
              </a:ext>
            </a:extLst>
          </p:cNvPr>
          <p:cNvSpPr txBox="1"/>
          <p:nvPr/>
        </p:nvSpPr>
        <p:spPr>
          <a:xfrm>
            <a:off x="1075038" y="379329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C0C0C0"/>
                </a:highlight>
              </a:rPr>
              <a:t>DELETE FROM </a:t>
            </a:r>
            <a:r>
              <a:rPr lang="en-US" altLang="zh-TW" dirty="0" err="1">
                <a:highlight>
                  <a:srgbClr val="C0C0C0"/>
                </a:highlight>
              </a:rPr>
              <a:t>table_name</a:t>
            </a:r>
            <a:r>
              <a:rPr lang="en-US" altLang="zh-TW" dirty="0">
                <a:highlight>
                  <a:srgbClr val="C0C0C0"/>
                </a:highlight>
              </a:rPr>
              <a:t> WHERE condition;</a:t>
            </a:r>
            <a:endParaRPr lang="zh-TW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51801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網頁練習</a:t>
            </a:r>
            <a:r>
              <a:rPr lang="en-US" altLang="zh-TW" dirty="0"/>
              <a:t> – PHP</a:t>
            </a:r>
            <a:r>
              <a:rPr lang="zh-TW" altLang="en-US" dirty="0"/>
              <a:t>、</a:t>
            </a:r>
            <a:r>
              <a:rPr lang="en-US" altLang="zh-TW" dirty="0"/>
              <a:t>SQL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93DD5D-BEC2-47F4-8E1A-23D27EF4A14F}"/>
              </a:ext>
            </a:extLst>
          </p:cNvPr>
          <p:cNvSpPr txBox="1"/>
          <p:nvPr/>
        </p:nvSpPr>
        <p:spPr>
          <a:xfrm>
            <a:off x="1075038" y="1471782"/>
            <a:ext cx="6993924" cy="711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設計一個登入、註冊頁面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如下頁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需使用到</a:t>
            </a: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PHP</a:t>
            </a:r>
            <a:r>
              <a:rPr lang="zh-TW" altLang="en-US" b="1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SQL</a:t>
            </a:r>
            <a:endParaRPr lang="zh-TW" altLang="en-US" b="1" dirty="0">
              <a:solidFill>
                <a:srgbClr val="4D3C3C"/>
              </a:solidFill>
              <a:latin typeface="Courier Prime"/>
              <a:sym typeface="Courier Prime"/>
            </a:endParaRPr>
          </a:p>
        </p:txBody>
      </p:sp>
    </p:spTree>
    <p:extLst>
      <p:ext uri="{BB962C8B-B14F-4D97-AF65-F5344CB8AC3E}">
        <p14:creationId xmlns:p14="http://schemas.microsoft.com/office/powerpoint/2010/main" val="1614992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網頁練習</a:t>
            </a:r>
            <a:r>
              <a:rPr lang="en-US" altLang="zh-TW" dirty="0"/>
              <a:t> - DEMO</a:t>
            </a:r>
            <a:endParaRPr lang="zh-TW" altLang="en-US" dirty="0"/>
          </a:p>
        </p:txBody>
      </p:sp>
      <p:pic>
        <p:nvPicPr>
          <p:cNvPr id="3" name="2023-07-31 10-42-42">
            <a:hlinkClick r:id="" action="ppaction://media"/>
            <a:extLst>
              <a:ext uri="{FF2B5EF4-FFF2-40B4-BE49-F238E27FC236}">
                <a16:creationId xmlns:a16="http://schemas.microsoft.com/office/drawing/2014/main" id="{CE39EB33-6F1E-4348-BDE2-92A5BA3DD9B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61005" y="1170050"/>
            <a:ext cx="6421990" cy="36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7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0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B4A2A-EEA2-46AD-881A-301199B6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F84BFC-3A7F-42D6-ACFB-2E7CF3CA5BD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03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E1916310-F9DF-4C40-8D22-6007308AB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32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C17A1-9D80-4671-8DDC-C0096AAC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2CF802-BE52-4363-86F2-0FB0F3B52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54" y="1359396"/>
            <a:ext cx="6144906" cy="338900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3D7CA3D-B302-4E61-AB0F-29FA13E6B67A}"/>
              </a:ext>
            </a:extLst>
          </p:cNvPr>
          <p:cNvSpPr txBox="1"/>
          <p:nvPr/>
        </p:nvSpPr>
        <p:spPr>
          <a:xfrm>
            <a:off x="5911702" y="882644"/>
            <a:ext cx="921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hlinkClick r:id="rId3"/>
              </a:rPr>
              <a:t>範例連結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13111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48F51-B039-432C-BCB9-D5AB653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27720AE-046B-4FE9-834D-2D570719101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04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745B739-7C8F-4DD4-9E65-2B6E34960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Deadline: 08/15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96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93B0A-F280-4E1D-BF35-759E887E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9700"/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37CF62-493E-4857-884C-7A8AD809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6937280" cy="3230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繳交期限為</a:t>
            </a:r>
            <a:r>
              <a:rPr lang="en-US" altLang="zh-TW" b="1" dirty="0"/>
              <a:t>08/15</a:t>
            </a:r>
            <a:r>
              <a:rPr lang="zh-TW" altLang="en-US" dirty="0"/>
              <a:t>上課前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網頁需使用</a:t>
            </a:r>
            <a:r>
              <a:rPr lang="en-US" altLang="zh-TW" b="1" dirty="0"/>
              <a:t>RWD</a:t>
            </a:r>
            <a:r>
              <a:rPr lang="zh-TW" altLang="en-US" b="1" dirty="0"/>
              <a:t>，</a:t>
            </a:r>
            <a:r>
              <a:rPr lang="zh-TW" altLang="en-US" dirty="0"/>
              <a:t>如下</a:t>
            </a:r>
            <a:endParaRPr lang="en-US" altLang="zh-TW" b="1" dirty="0"/>
          </a:p>
          <a:p>
            <a:pPr marL="482600" indent="-3429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4D4051-62FB-4BFC-9EAC-3684A5560585}"/>
              </a:ext>
            </a:extLst>
          </p:cNvPr>
          <p:cNvSpPr txBox="1"/>
          <p:nvPr/>
        </p:nvSpPr>
        <p:spPr>
          <a:xfrm>
            <a:off x="6619070" y="4677091"/>
            <a:ext cx="948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手機瀏覽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1363545-9D7A-416A-8FA7-672E1F9462C7}"/>
              </a:ext>
            </a:extLst>
          </p:cNvPr>
          <p:cNvSpPr txBox="1"/>
          <p:nvPr/>
        </p:nvSpPr>
        <p:spPr>
          <a:xfrm>
            <a:off x="2432901" y="4669251"/>
            <a:ext cx="948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電腦瀏覽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AF0907-7AB4-43B1-BC06-1A686881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5" y="2237846"/>
            <a:ext cx="4423144" cy="23733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8875A1C-5952-4847-B7A9-04B5282A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406" y="1776607"/>
            <a:ext cx="2751580" cy="283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14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93B0A-F280-4E1D-BF35-759E887E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9700"/>
            <a:r>
              <a:rPr lang="en-US" altLang="zh-TW" dirty="0"/>
              <a:t>Member login &amp; register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37CF62-493E-4857-884C-7A8AD809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6937280" cy="3230700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要有</a:t>
            </a:r>
            <a:r>
              <a:rPr lang="zh-TW" altLang="en-US" b="1" dirty="0"/>
              <a:t>註冊</a:t>
            </a:r>
            <a:r>
              <a:rPr lang="zh-TW" altLang="en-US" dirty="0"/>
              <a:t>和</a:t>
            </a:r>
            <a:r>
              <a:rPr lang="zh-TW" altLang="en-US" b="1" dirty="0"/>
              <a:t>登入</a:t>
            </a:r>
            <a:r>
              <a:rPr lang="zh-TW" altLang="en-US" dirty="0"/>
              <a:t>的功能，註冊的部分需要判斷帳號是否有重複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登入之後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顯示登入者帳號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>
                <a:sym typeface="Wingdings" panose="05000000000000000000" pitchFamily="2" charset="2"/>
              </a:rPr>
              <a:t>使用</a:t>
            </a:r>
            <a:r>
              <a:rPr lang="en-US" altLang="zh-TW" dirty="0">
                <a:sym typeface="Wingdings" panose="05000000000000000000" pitchFamily="2" charset="2"/>
              </a:rPr>
              <a:t>&lt;form&gt;</a:t>
            </a:r>
            <a:r>
              <a:rPr lang="zh-TW" altLang="en-US" dirty="0">
                <a:sym typeface="Wingdings" panose="05000000000000000000" pitchFamily="2" charset="2"/>
              </a:rPr>
              <a:t>讀取</a:t>
            </a:r>
            <a:r>
              <a:rPr lang="en-US" altLang="zh-TW" dirty="0">
                <a:sym typeface="Wingdings" panose="05000000000000000000" pitchFamily="2" charset="2"/>
              </a:rPr>
              <a:t>user input</a:t>
            </a:r>
            <a:r>
              <a:rPr lang="zh-TW" altLang="en-US" dirty="0">
                <a:sym typeface="Wingdings" panose="05000000000000000000" pitchFamily="2" charset="2"/>
              </a:rPr>
              <a:t>來</a:t>
            </a:r>
            <a:r>
              <a:rPr lang="zh-TW" altLang="en-US" dirty="0"/>
              <a:t>修改會員資料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sym typeface="Wingdings" panose="05000000000000000000" pitchFamily="2" charset="2"/>
              </a:rPr>
              <a:t>使用</a:t>
            </a:r>
            <a:r>
              <a:rPr lang="en-US" altLang="zh-TW" dirty="0">
                <a:sym typeface="Wingdings" panose="05000000000000000000" pitchFamily="2" charset="2"/>
              </a:rPr>
              <a:t>&lt;table&gt;</a:t>
            </a:r>
            <a:r>
              <a:rPr lang="zh-TW" altLang="en-US" dirty="0"/>
              <a:t>顯示所有會員的資料清單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有登出功能</a:t>
            </a:r>
            <a:endParaRPr lang="en-US" altLang="zh-TW" dirty="0"/>
          </a:p>
          <a:p>
            <a:pPr marL="139700" indent="0">
              <a:buNone/>
            </a:pPr>
            <a:endParaRPr lang="en-US" altLang="zh-TW" dirty="0"/>
          </a:p>
          <a:p>
            <a:pPr marL="482600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6583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125BF-2D55-4DFA-9736-B7FEB012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 login &amp; register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467F38-92D9-4FF7-AC93-F4247A2EB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TW" dirty="0"/>
              <a:t>&lt;input&gt;:</a:t>
            </a:r>
            <a:r>
              <a:rPr lang="zh-TW" altLang="en-US" dirty="0"/>
              <a:t> </a:t>
            </a:r>
            <a:r>
              <a:rPr lang="en-US" altLang="zh-TW" dirty="0"/>
              <a:t>text, email, password, radio/checkbox, color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TW" dirty="0"/>
              <a:t>MySQL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建立</a:t>
            </a:r>
            <a:r>
              <a:rPr lang="en-US" altLang="zh-TW" dirty="0"/>
              <a:t>table</a:t>
            </a:r>
            <a:r>
              <a:rPr lang="zh-TW" altLang="en-US" dirty="0"/>
              <a:t>儲存</a:t>
            </a:r>
            <a:r>
              <a:rPr lang="en-US" altLang="zh-TW" dirty="0"/>
              <a:t>user data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讀取</a:t>
            </a:r>
            <a:r>
              <a:rPr lang="en-US" altLang="zh-TW" dirty="0"/>
              <a:t>table</a:t>
            </a:r>
            <a:r>
              <a:rPr lang="zh-TW" altLang="en-US" dirty="0"/>
              <a:t>資料顯示在網頁上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dirty="0"/>
              <a:t>使用</a:t>
            </a:r>
            <a:r>
              <a:rPr lang="en-US" altLang="zh-TW" dirty="0"/>
              <a:t>PHP</a:t>
            </a:r>
            <a:r>
              <a:rPr lang="zh-TW" altLang="en-US" dirty="0"/>
              <a:t>來連結</a:t>
            </a:r>
            <a:r>
              <a:rPr lang="en-US" altLang="zh-TW" dirty="0"/>
              <a:t>MySQL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DB9950-C580-4FEC-9CD3-F0D13DBA8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534" y="1912800"/>
            <a:ext cx="3026720" cy="313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5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943C9-6C0C-422D-81F7-3324770C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7A7CB2B-ED0D-42F3-BA12-B8415A02444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558C8B8-C63E-4734-911C-62E9BCF3C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506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C9ADFF-7F8B-48F8-8508-2BBCADA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 list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98099E-0D8A-44DC-A58D-3406684C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3679917" cy="3230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列出所有</a:t>
            </a:r>
            <a:r>
              <a:rPr lang="en-US" altLang="zh-TW" dirty="0"/>
              <a:t>Member</a:t>
            </a:r>
            <a:r>
              <a:rPr lang="zh-TW" altLang="en-US" dirty="0"/>
              <a:t>的資料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姓名、性別、喜好顏色、電子信箱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EDEC6C-CC19-4286-9EC4-33974A44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3" y="2260133"/>
            <a:ext cx="5201813" cy="279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05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C9ADFF-7F8B-48F8-8508-2BBCADA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 data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98099E-0D8A-44DC-A58D-3406684C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3679917" cy="3230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User</a:t>
            </a:r>
            <a:r>
              <a:rPr lang="zh-TW" altLang="en-US" dirty="0"/>
              <a:t>可以修改個人資料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2CE04A-BA50-4FE0-800E-2A596852D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86" y="1922789"/>
            <a:ext cx="5713228" cy="306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12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C9ADFF-7F8B-48F8-8508-2BBCADA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download &amp; upload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98099E-0D8A-44DC-A58D-3406684C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3679917" cy="3230700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User</a:t>
            </a:r>
            <a:r>
              <a:rPr lang="zh-TW" altLang="en-US" dirty="0"/>
              <a:t>可以</a:t>
            </a:r>
            <a:r>
              <a:rPr lang="zh-TW" altLang="en-US" b="1" dirty="0"/>
              <a:t>上傳</a:t>
            </a:r>
            <a:r>
              <a:rPr lang="zh-TW" altLang="en-US" dirty="0"/>
              <a:t>檔案及</a:t>
            </a:r>
            <a:r>
              <a:rPr lang="zh-TW" altLang="en-US" b="1" dirty="0"/>
              <a:t>下載</a:t>
            </a:r>
            <a:r>
              <a:rPr lang="zh-TW" altLang="en-US" dirty="0"/>
              <a:t>檔案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在網頁中顯示該</a:t>
            </a:r>
            <a:r>
              <a:rPr lang="en-US" altLang="zh-TW" dirty="0"/>
              <a:t>user</a:t>
            </a:r>
            <a:r>
              <a:rPr lang="zh-TW" altLang="en-US" dirty="0"/>
              <a:t>的所有上傳的檔案紀錄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可以</a:t>
            </a:r>
            <a:r>
              <a:rPr lang="zh-TW" altLang="en-US" b="1" dirty="0"/>
              <a:t>改檔名</a:t>
            </a:r>
            <a:r>
              <a:rPr lang="zh-TW" altLang="en-US" dirty="0"/>
              <a:t>、</a:t>
            </a:r>
            <a:r>
              <a:rPr lang="zh-TW" altLang="en-US" b="1" dirty="0"/>
              <a:t>刪除檔案</a:t>
            </a:r>
            <a:endParaRPr lang="en-US" altLang="zh-TW" b="1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建立</a:t>
            </a:r>
            <a:r>
              <a:rPr lang="en-US" altLang="zh-TW" dirty="0"/>
              <a:t>table</a:t>
            </a:r>
            <a:r>
              <a:rPr lang="zh-TW" altLang="en-US" dirty="0"/>
              <a:t>儲存</a:t>
            </a:r>
            <a:r>
              <a:rPr lang="en-US" altLang="zh-TW" dirty="0"/>
              <a:t>file</a:t>
            </a:r>
            <a:r>
              <a:rPr lang="zh-TW" altLang="en-US" dirty="0"/>
              <a:t>的資訊，其中包含</a:t>
            </a:r>
            <a:r>
              <a:rPr lang="zh-TW" altLang="en-US" b="1" dirty="0"/>
              <a:t>檔名</a:t>
            </a:r>
            <a:r>
              <a:rPr lang="zh-TW" altLang="en-US" dirty="0"/>
              <a:t>、</a:t>
            </a:r>
            <a:r>
              <a:rPr lang="zh-TW" altLang="en-US" b="1" dirty="0"/>
              <a:t>檔案大小</a:t>
            </a:r>
            <a:r>
              <a:rPr lang="zh-TW" altLang="en-US" dirty="0"/>
              <a:t>及</a:t>
            </a:r>
            <a:r>
              <a:rPr lang="zh-TW" altLang="en-US" b="1" dirty="0"/>
              <a:t>上傳的時間</a:t>
            </a:r>
            <a:r>
              <a:rPr lang="en-US" altLang="zh-TW" dirty="0"/>
              <a:t>(timestamp)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如果上傳的檔案重複，則可顯示</a:t>
            </a:r>
            <a:r>
              <a:rPr lang="en-US" altLang="zh-TW" dirty="0"/>
              <a:t>alert message</a:t>
            </a:r>
            <a:r>
              <a:rPr lang="zh-TW" altLang="en-US" dirty="0"/>
              <a:t>然後取消上傳或者直接覆蓋掉原檔案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7E9926-42B6-4B6C-B810-71058EBF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33" y="1261730"/>
            <a:ext cx="3307683" cy="34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16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B4A2A-EEA2-46AD-881A-301199B6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F84BFC-3A7F-42D6-ACFB-2E7CF3CA5BD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05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E1916310-F9DF-4C40-8D22-6007308AB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029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C17A1-9D80-4671-8DDC-C0096AAC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554044-1457-40E3-BDA8-A98F6D31E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【</a:t>
            </a:r>
            <a:r>
              <a:rPr lang="zh-TW" altLang="en-US" dirty="0">
                <a:hlinkClick r:id="rId2"/>
              </a:rPr>
              <a:t>自學程式</a:t>
            </a:r>
            <a:r>
              <a:rPr lang="en-US" altLang="zh-TW" dirty="0">
                <a:hlinkClick r:id="rId2"/>
              </a:rPr>
              <a:t>】</a:t>
            </a:r>
            <a:r>
              <a:rPr lang="zh-TW" altLang="en-US" dirty="0">
                <a:hlinkClick r:id="rId2"/>
              </a:rPr>
              <a:t>什麼是</a:t>
            </a:r>
            <a:r>
              <a:rPr lang="en-US" altLang="zh-TW" dirty="0">
                <a:hlinkClick r:id="rId2"/>
              </a:rPr>
              <a:t>Emmet</a:t>
            </a:r>
            <a:r>
              <a:rPr lang="zh-TW" altLang="en-US" dirty="0">
                <a:hlinkClick r:id="rId2"/>
              </a:rPr>
              <a:t>？加速前端開發必備，常用</a:t>
            </a:r>
            <a:r>
              <a:rPr lang="en-US" altLang="zh-TW" dirty="0">
                <a:hlinkClick r:id="rId2"/>
              </a:rPr>
              <a:t>15</a:t>
            </a:r>
            <a:r>
              <a:rPr lang="zh-TW" altLang="en-US" dirty="0">
                <a:hlinkClick r:id="rId2"/>
              </a:rPr>
              <a:t>種</a:t>
            </a:r>
            <a:r>
              <a:rPr lang="en-US" altLang="zh-TW" dirty="0">
                <a:hlinkClick r:id="rId2"/>
              </a:rPr>
              <a:t>HTML Emmet</a:t>
            </a:r>
            <a:r>
              <a:rPr lang="zh-TW" altLang="en-US" dirty="0">
                <a:hlinkClick r:id="rId2"/>
              </a:rPr>
              <a:t>語法教學｜方格子 </a:t>
            </a:r>
            <a:r>
              <a:rPr lang="en-US" altLang="zh-TW" dirty="0" err="1">
                <a:hlinkClick r:id="rId2"/>
              </a:rPr>
              <a:t>vocus</a:t>
            </a:r>
            <a:endParaRPr lang="en-US" altLang="zh-TW" dirty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3"/>
              </a:rPr>
              <a:t>W3Schools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4"/>
              </a:rPr>
              <a:t>Bootstrap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1240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84DD7-F09E-4D0C-B52D-BFBCE6DD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The End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2189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3D509A-39C5-40F6-9327-5960B3DF4D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2843" y="1415748"/>
            <a:ext cx="4738313" cy="313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9A9E1-CFCF-4F38-BBBB-8E8CA044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D7D21497-8624-4801-8D87-3345A77F9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6700" y="3563786"/>
            <a:ext cx="2610600" cy="318600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Notepad++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1EA72DD-9205-4196-843A-6E2AE62BF17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11700" y="3563786"/>
            <a:ext cx="2610600" cy="318600"/>
          </a:xfrm>
        </p:spPr>
        <p:txBody>
          <a:bodyPr/>
          <a:lstStyle/>
          <a:p>
            <a:r>
              <a:rPr lang="en-US" altLang="zh-TW" dirty="0">
                <a:hlinkClick r:id="rId3"/>
              </a:rPr>
              <a:t>Brackets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9098670C-23A4-4D70-8A88-695A65641CF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221700" y="3563786"/>
            <a:ext cx="2610600" cy="318600"/>
          </a:xfrm>
        </p:spPr>
        <p:txBody>
          <a:bodyPr/>
          <a:lstStyle/>
          <a:p>
            <a:r>
              <a:rPr lang="en-US" altLang="zh-TW" dirty="0">
                <a:hlinkClick r:id="rId4"/>
              </a:rPr>
              <a:t>VS Code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9DC289-C359-4105-8540-8CB08BAC065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6688" y="2096479"/>
            <a:ext cx="1352550" cy="1352550"/>
          </a:xfrm>
          <a:prstGeom prst="rect">
            <a:avLst/>
          </a:prstGeom>
        </p:spPr>
      </p:pic>
      <p:sp>
        <p:nvSpPr>
          <p:cNvPr id="9" name="副標題 8">
            <a:extLst>
              <a:ext uri="{FF2B5EF4-FFF2-40B4-BE49-F238E27FC236}">
                <a16:creationId xmlns:a16="http://schemas.microsoft.com/office/drawing/2014/main" id="{7964915F-C679-4ABF-97AA-F310CC3924C9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940725" y="1355305"/>
            <a:ext cx="7188122" cy="440095"/>
          </a:xfrm>
        </p:spPr>
        <p:txBody>
          <a:bodyPr/>
          <a:lstStyle/>
          <a:p>
            <a:pPr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dirty="0"/>
              <a:t>可選擇自己熟悉的網頁編輯軟體</a:t>
            </a:r>
            <a:endParaRPr lang="en-US" altLang="zh-TW" dirty="0"/>
          </a:p>
          <a:p>
            <a:pPr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1026" name="Picture 2" descr="Notepad++ - 维基百科，自由的百科全书">
            <a:extLst>
              <a:ext uri="{FF2B5EF4-FFF2-40B4-BE49-F238E27FC236}">
                <a16:creationId xmlns:a16="http://schemas.microsoft.com/office/drawing/2014/main" id="{85BB8027-D55F-4B63-AC54-787439797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80" y="2096479"/>
            <a:ext cx="1559639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- 維基百科，自由的百科全書">
            <a:extLst>
              <a:ext uri="{FF2B5EF4-FFF2-40B4-BE49-F238E27FC236}">
                <a16:creationId xmlns:a16="http://schemas.microsoft.com/office/drawing/2014/main" id="{63295181-C21D-44C9-97C8-67183509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53" y="2170907"/>
            <a:ext cx="1203694" cy="120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2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FB5A5156-E637-4F10-B521-6BD325F3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19451"/>
            <a:ext cx="8520600" cy="572700"/>
          </a:xfrm>
        </p:spPr>
        <p:txBody>
          <a:bodyPr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7FD890D5-D895-4106-A258-B157F68BF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6509400" cy="397338"/>
          </a:xfrm>
        </p:spPr>
        <p:txBody>
          <a:bodyPr/>
          <a:lstStyle/>
          <a:p>
            <a:r>
              <a:rPr lang="zh-TW" altLang="en-US" dirty="0"/>
              <a:t>可以擴增套件來幫助程式開發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E54C517-928E-44D8-B39B-731444D71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812" y="2772138"/>
            <a:ext cx="2749488" cy="8163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66728A5-A2BC-4416-BC46-511946EACC0E}"/>
              </a:ext>
            </a:extLst>
          </p:cNvPr>
          <p:cNvSpPr txBox="1"/>
          <p:nvPr/>
        </p:nvSpPr>
        <p:spPr>
          <a:xfrm>
            <a:off x="508202" y="2028400"/>
            <a:ext cx="209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Courier Prime"/>
                <a:hlinkClick r:id="rId3"/>
              </a:rPr>
              <a:t>Emmet</a:t>
            </a:r>
            <a:r>
              <a:rPr lang="en-US" altLang="zh-TW" b="1" dirty="0">
                <a:latin typeface="Courier Prime"/>
              </a:rPr>
              <a:t>: </a:t>
            </a:r>
            <a:r>
              <a:rPr lang="zh-TW" altLang="en-US" dirty="0">
                <a:latin typeface="Courier Prime"/>
              </a:rPr>
              <a:t>加速前端開發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FCA2B4B-3AC1-4FB6-B5D5-5185779823DF}"/>
              </a:ext>
            </a:extLst>
          </p:cNvPr>
          <p:cNvSpPr txBox="1"/>
          <p:nvPr/>
        </p:nvSpPr>
        <p:spPr>
          <a:xfrm>
            <a:off x="3447807" y="2028400"/>
            <a:ext cx="1990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Courier Prime"/>
              </a:rPr>
              <a:t>Beautify: </a:t>
            </a:r>
            <a:r>
              <a:rPr lang="zh-TW" altLang="en-US" dirty="0">
                <a:latin typeface="Courier Prime"/>
              </a:rPr>
              <a:t>網頁排版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350366F-61B1-4D79-B5FE-09C347C7363E}"/>
              </a:ext>
            </a:extLst>
          </p:cNvPr>
          <p:cNvSpPr txBox="1"/>
          <p:nvPr/>
        </p:nvSpPr>
        <p:spPr>
          <a:xfrm>
            <a:off x="6966592" y="2028400"/>
            <a:ext cx="98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Courier Prime"/>
              </a:rPr>
              <a:t>Copilot</a:t>
            </a:r>
            <a:endParaRPr lang="zh-TW" altLang="en-US" dirty="0">
              <a:latin typeface="Courier Prime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0CE1D0-4618-43CB-AB41-93CD7B4C7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772138"/>
            <a:ext cx="2491353" cy="8163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19A383-08E4-45EC-B078-E83C3934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160" y="2776616"/>
            <a:ext cx="2947544" cy="8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9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511D0-2446-49EC-8DEF-20096A52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09" y="473935"/>
            <a:ext cx="8520600" cy="572700"/>
          </a:xfrm>
        </p:spPr>
        <p:txBody>
          <a:bodyPr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B97734-F3F8-4C8D-B695-111A73E07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6509400" cy="7163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寫網頁時會用到</a:t>
            </a:r>
            <a:r>
              <a:rPr lang="en-US" altLang="zh-TW" dirty="0"/>
              <a:t>PHP, MySQL </a:t>
            </a:r>
            <a:r>
              <a:rPr lang="zh-TW" altLang="en-US" dirty="0"/>
              <a:t>以及 </a:t>
            </a:r>
            <a:r>
              <a:rPr lang="en-US" altLang="zh-TW" dirty="0"/>
              <a:t>Web Server (Apache)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XAMPP</a:t>
            </a:r>
            <a:r>
              <a:rPr lang="en-US" altLang="zh-TW" dirty="0"/>
              <a:t>, </a:t>
            </a:r>
            <a:r>
              <a:rPr lang="en-US" altLang="zh-TW" dirty="0">
                <a:hlinkClick r:id="rId3"/>
              </a:rPr>
              <a:t>WAMP Server</a:t>
            </a:r>
            <a:r>
              <a:rPr lang="en-US" altLang="zh-TW" dirty="0"/>
              <a:t>, </a:t>
            </a:r>
            <a:r>
              <a:rPr lang="en-US" altLang="zh-TW" dirty="0">
                <a:hlinkClick r:id="rId4"/>
              </a:rPr>
              <a:t>MAMP</a:t>
            </a:r>
            <a:r>
              <a:rPr lang="en-US" altLang="zh-TW" dirty="0"/>
              <a:t> </a:t>
            </a:r>
            <a:r>
              <a:rPr lang="zh-TW" altLang="en-US" dirty="0"/>
              <a:t>任選一種安裝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將要執行的網頁放在</a:t>
            </a:r>
            <a:r>
              <a:rPr lang="en-US" altLang="zh-TW" dirty="0"/>
              <a:t>..\xampp\</a:t>
            </a:r>
            <a:r>
              <a:rPr lang="en-US" altLang="zh-TW" dirty="0" err="1"/>
              <a:t>htdocs</a:t>
            </a:r>
            <a:r>
              <a:rPr lang="zh-TW" altLang="en-US" dirty="0"/>
              <a:t>底下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http://localhost/</a:t>
            </a:r>
            <a:r>
              <a:rPr lang="zh-TW" altLang="en-US" dirty="0"/>
              <a:t>資料夾名稱或網頁名稱</a:t>
            </a:r>
            <a:endParaRPr lang="en-US" altLang="zh-TW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869824C-6A22-47F2-B21A-AE7575F989DB}"/>
              </a:ext>
            </a:extLst>
          </p:cNvPr>
          <p:cNvGrpSpPr/>
          <p:nvPr/>
        </p:nvGrpSpPr>
        <p:grpSpPr>
          <a:xfrm>
            <a:off x="993403" y="3260850"/>
            <a:ext cx="7157193" cy="1046440"/>
            <a:chOff x="937740" y="2504415"/>
            <a:chExt cx="7157193" cy="1046440"/>
          </a:xfrm>
        </p:grpSpPr>
        <p:pic>
          <p:nvPicPr>
            <p:cNvPr id="2050" name="Picture 2" descr="XAMPP - Wikipedia">
              <a:extLst>
                <a:ext uri="{FF2B5EF4-FFF2-40B4-BE49-F238E27FC236}">
                  <a16:creationId xmlns:a16="http://schemas.microsoft.com/office/drawing/2014/main" id="{03F299B9-8F05-4F0E-B17E-426C935CA9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740" y="2504463"/>
              <a:ext cx="954896" cy="968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92DD2E0-80DA-4553-9F59-79D9061CF4F1}"/>
                </a:ext>
              </a:extLst>
            </p:cNvPr>
            <p:cNvSpPr txBox="1"/>
            <p:nvPr/>
          </p:nvSpPr>
          <p:spPr>
            <a:xfrm>
              <a:off x="2002334" y="2504415"/>
              <a:ext cx="1398684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Cross platform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altLang="zh-TW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Apache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 – MySQL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 – PHP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 – PERL</a:t>
              </a:r>
            </a:p>
          </p:txBody>
        </p:sp>
        <p:pic>
          <p:nvPicPr>
            <p:cNvPr id="2052" name="Picture 4" descr="File:WampServer-logo.png - Wikimedia Commons">
              <a:extLst>
                <a:ext uri="{FF2B5EF4-FFF2-40B4-BE49-F238E27FC236}">
                  <a16:creationId xmlns:a16="http://schemas.microsoft.com/office/drawing/2014/main" id="{1552A5C0-BE29-41CE-991C-949B8B725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317" y="2504463"/>
              <a:ext cx="971931" cy="968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E283FBE-82B4-4458-88E0-9C4EC5401C3A}"/>
                </a:ext>
              </a:extLst>
            </p:cNvPr>
            <p:cNvSpPr txBox="1"/>
            <p:nvPr/>
          </p:nvSpPr>
          <p:spPr>
            <a:xfrm>
              <a:off x="4577946" y="2571798"/>
              <a:ext cx="11987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Windows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Apache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 – MySQL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 – PHP</a:t>
              </a:r>
            </a:p>
          </p:txBody>
        </p:sp>
        <p:pic>
          <p:nvPicPr>
            <p:cNvPr id="2054" name="Picture 6" descr="MAMP PRO for Mac. Download Free [Latest Version] macOS">
              <a:extLst>
                <a:ext uri="{FF2B5EF4-FFF2-40B4-BE49-F238E27FC236}">
                  <a16:creationId xmlns:a16="http://schemas.microsoft.com/office/drawing/2014/main" id="{F14CD781-8E33-4A79-ACFF-0A8174B0A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811" y="2504415"/>
              <a:ext cx="971931" cy="97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A7B668E-3DD1-4C66-A359-10B44EF154CB}"/>
                </a:ext>
              </a:extLst>
            </p:cNvPr>
            <p:cNvSpPr txBox="1"/>
            <p:nvPr/>
          </p:nvSpPr>
          <p:spPr>
            <a:xfrm>
              <a:off x="7190041" y="2575336"/>
              <a:ext cx="9048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Mac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Apache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 – MySQL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 – PHP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03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48F51-B039-432C-BCB9-D5AB653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Introduction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27720AE-046B-4FE9-834D-2D570719101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05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852B4B-3C4D-1DC7-06CD-C737669C6B63}"/>
              </a:ext>
            </a:extLst>
          </p:cNvPr>
          <p:cNvSpPr txBox="1"/>
          <p:nvPr/>
        </p:nvSpPr>
        <p:spPr>
          <a:xfrm>
            <a:off x="1075038" y="1379633"/>
            <a:ext cx="6993924" cy="387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  <a:hlinkClick r:id="rId2"/>
              </a:rPr>
              <a:t>W3Schools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0257EF-7916-40E9-BE9E-C84E737A7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874" y="1900773"/>
            <a:ext cx="4258251" cy="28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25999"/>
      </p:ext>
    </p:extLst>
  </p:cSld>
  <p:clrMapOvr>
    <a:masterClrMapping/>
  </p:clrMapOvr>
</p:sld>
</file>

<file path=ppt/theme/theme1.xml><?xml version="1.0" encoding="utf-8"?>
<a:theme xmlns:a="http://schemas.openxmlformats.org/drawingml/2006/main" name="Heimat Presentation by Slidesgo">
  <a:themeElements>
    <a:clrScheme name="Simple Light">
      <a:dk1>
        <a:srgbClr val="4D3C3C"/>
      </a:dk1>
      <a:lt1>
        <a:srgbClr val="FFFFFF"/>
      </a:lt1>
      <a:dk2>
        <a:srgbClr val="595959"/>
      </a:dk2>
      <a:lt2>
        <a:srgbClr val="EEEEEE"/>
      </a:lt2>
      <a:accent1>
        <a:srgbClr val="CC6462"/>
      </a:accent1>
      <a:accent2>
        <a:srgbClr val="EBE1D0"/>
      </a:accent2>
      <a:accent3>
        <a:srgbClr val="4D3C3C"/>
      </a:accent3>
      <a:accent4>
        <a:srgbClr val="9A4D4A"/>
      </a:accent4>
      <a:accent5>
        <a:srgbClr val="FFD966"/>
      </a:accent5>
      <a:accent6>
        <a:srgbClr val="FBF8F4"/>
      </a:accent6>
      <a:hlink>
        <a:srgbClr val="CC64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1347</Words>
  <Application>Microsoft Office PowerPoint</Application>
  <PresentationFormat>如螢幕大小 (16:9)</PresentationFormat>
  <Paragraphs>202</Paragraphs>
  <Slides>35</Slides>
  <Notes>2</Notes>
  <HiddenSlides>0</HiddenSlides>
  <MMClips>2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Courier Prime</vt:lpstr>
      <vt:lpstr>Arial</vt:lpstr>
      <vt:lpstr>Calibri</vt:lpstr>
      <vt:lpstr>Consolas</vt:lpstr>
      <vt:lpstr>Courier New</vt:lpstr>
      <vt:lpstr>Montserrat</vt:lpstr>
      <vt:lpstr>Heimat Presentation by Slidesgo</vt:lpstr>
      <vt:lpstr>Web 1</vt:lpstr>
      <vt:lpstr>01 Environment 02 Web Introduction 03 Example 04 Homework 05 Reference</vt:lpstr>
      <vt:lpstr>Environment</vt:lpstr>
      <vt:lpstr>Environment</vt:lpstr>
      <vt:lpstr>Environment</vt:lpstr>
      <vt:lpstr>Environment</vt:lpstr>
      <vt:lpstr>Environment</vt:lpstr>
      <vt:lpstr>Web Introduction</vt:lpstr>
      <vt:lpstr>網頁基礎</vt:lpstr>
      <vt:lpstr>網頁基礎 - HTML</vt:lpstr>
      <vt:lpstr>網頁基礎 - HTML</vt:lpstr>
      <vt:lpstr>網頁基礎 - CSS</vt:lpstr>
      <vt:lpstr>網頁基礎 - RWD</vt:lpstr>
      <vt:lpstr>網頁基礎 - RWD</vt:lpstr>
      <vt:lpstr>網頁基礎 - JS</vt:lpstr>
      <vt:lpstr>網頁基礎 - JS</vt:lpstr>
      <vt:lpstr>網頁練習 - HTML、CSS、JS</vt:lpstr>
      <vt:lpstr>網頁練習 - DEMO</vt:lpstr>
      <vt:lpstr>網頁基礎 - PHP</vt:lpstr>
      <vt:lpstr>網頁基礎 - PHP</vt:lpstr>
      <vt:lpstr>網頁基礎 – SQL</vt:lpstr>
      <vt:lpstr>網頁練習 – PHP、SQL</vt:lpstr>
      <vt:lpstr>網頁練習 - DEMO</vt:lpstr>
      <vt:lpstr>Example</vt:lpstr>
      <vt:lpstr>Example</vt:lpstr>
      <vt:lpstr>Homework</vt:lpstr>
      <vt:lpstr>Homework</vt:lpstr>
      <vt:lpstr>Member login &amp; register</vt:lpstr>
      <vt:lpstr>Member login &amp; register</vt:lpstr>
      <vt:lpstr>Member list</vt:lpstr>
      <vt:lpstr>Modify data</vt:lpstr>
      <vt:lpstr>File download &amp; upload</vt:lpstr>
      <vt:lpstr>Reference</vt:lpstr>
      <vt:lpstr>Reference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1</dc:title>
  <dc:creator>曾虹維</dc:creator>
  <cp:lastModifiedBy>治揚 彭</cp:lastModifiedBy>
  <cp:revision>120</cp:revision>
  <dcterms:modified xsi:type="dcterms:W3CDTF">2023-08-07T11:37:52Z</dcterms:modified>
</cp:coreProperties>
</file>