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310" r:id="rId3"/>
    <p:sldId id="323" r:id="rId4"/>
    <p:sldId id="332" r:id="rId5"/>
    <p:sldId id="333" r:id="rId6"/>
    <p:sldId id="311" r:id="rId7"/>
    <p:sldId id="325" r:id="rId8"/>
    <p:sldId id="327" r:id="rId9"/>
    <p:sldId id="328" r:id="rId10"/>
    <p:sldId id="331" r:id="rId11"/>
    <p:sldId id="326" r:id="rId12"/>
    <p:sldId id="330" r:id="rId13"/>
    <p:sldId id="312" r:id="rId14"/>
    <p:sldId id="321" r:id="rId15"/>
    <p:sldId id="32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7-24T06:17:08.574" v="2678" actId="2696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addSp delSp modSp add">
        <pc:chgData name="" userId="b90939f92f6e7b8d" providerId="LiveId" clId="{AE06BC11-B135-4325-B48B-1343A7810B7F}" dt="2021-07-24T06:12:51.262" v="2597" actId="14100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7-24T06:12:51.262" v="2597" actId="14100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addSp delSp modSp add">
        <pc:chgData name="" userId="b90939f92f6e7b8d" providerId="LiveId" clId="{AE06BC11-B135-4325-B48B-1343A7810B7F}" dt="2021-07-24T06:09:57.067" v="2493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  <pc:docChgLst>
    <pc:chgData userId="b90939f92f6e7b8d" providerId="LiveId" clId="{413CD518-7CEC-48A6-B22A-26151768B24B}"/>
    <pc:docChg chg="undo custSel addSld delSld modSld">
      <pc:chgData name="" userId="b90939f92f6e7b8d" providerId="LiveId" clId="{413CD518-7CEC-48A6-B22A-26151768B24B}" dt="2021-07-28T05:16:18.469" v="781" actId="1076"/>
      <pc:docMkLst>
        <pc:docMk/>
      </pc:docMkLst>
      <pc:sldChg chg="modSp">
        <pc:chgData name="" userId="b90939f92f6e7b8d" providerId="LiveId" clId="{413CD518-7CEC-48A6-B22A-26151768B24B}" dt="2021-07-26T07:14:19.023" v="5" actId="20577"/>
        <pc:sldMkLst>
          <pc:docMk/>
          <pc:sldMk cId="0" sldId="256"/>
        </pc:sldMkLst>
        <pc:spChg chg="mod">
          <ac:chgData name="" userId="b90939f92f6e7b8d" providerId="LiveId" clId="{413CD518-7CEC-48A6-B22A-26151768B24B}" dt="2021-07-26T07:14:04.561" v="1" actId="20577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" userId="b90939f92f6e7b8d" providerId="LiveId" clId="{413CD518-7CEC-48A6-B22A-26151768B24B}" dt="2021-07-26T07:14:19.023" v="5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">
        <pc:chgData name="" userId="b90939f92f6e7b8d" providerId="LiveId" clId="{413CD518-7CEC-48A6-B22A-26151768B24B}" dt="2021-07-26T07:23:15.122" v="51" actId="1076"/>
        <pc:sldMkLst>
          <pc:docMk/>
          <pc:sldMk cId="4036302099" sldId="310"/>
        </pc:sldMkLst>
        <pc:spChg chg="mod">
          <ac:chgData name="" userId="b90939f92f6e7b8d" providerId="LiveId" clId="{413CD518-7CEC-48A6-B22A-26151768B24B}" dt="2021-07-26T07:23:15.122" v="51" actId="1076"/>
          <ac:spMkLst>
            <pc:docMk/>
            <pc:sldMk cId="4036302099" sldId="310"/>
            <ac:spMk id="2" creationId="{0263249C-26D0-4245-B720-74E8E8F7486B}"/>
          </ac:spMkLst>
        </pc:spChg>
      </pc:sldChg>
      <pc:sldChg chg="modSp">
        <pc:chgData name="" userId="b90939f92f6e7b8d" providerId="LiveId" clId="{413CD518-7CEC-48A6-B22A-26151768B24B}" dt="2021-07-26T07:16:55.860" v="49" actId="20577"/>
        <pc:sldMkLst>
          <pc:docMk/>
          <pc:sldMk cId="1874896024" sldId="311"/>
        </pc:sldMkLst>
        <pc:spChg chg="mod">
          <ac:chgData name="" userId="b90939f92f6e7b8d" providerId="LiveId" clId="{413CD518-7CEC-48A6-B22A-26151768B24B}" dt="2021-07-26T07:16:51.587" v="47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413CD518-7CEC-48A6-B22A-26151768B24B}" dt="2021-07-26T07:16:55.860" v="49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">
        <pc:chgData name="" userId="b90939f92f6e7b8d" providerId="LiveId" clId="{413CD518-7CEC-48A6-B22A-26151768B24B}" dt="2021-07-26T07:16:29.866" v="38" actId="20577"/>
        <pc:sldMkLst>
          <pc:docMk/>
          <pc:sldMk cId="2325874787" sldId="323"/>
        </pc:sldMkLst>
        <pc:spChg chg="mod">
          <ac:chgData name="" userId="b90939f92f6e7b8d" providerId="LiveId" clId="{413CD518-7CEC-48A6-B22A-26151768B24B}" dt="2021-07-26T07:16:29.866" v="38" actId="20577"/>
          <ac:spMkLst>
            <pc:docMk/>
            <pc:sldMk cId="2325874787" sldId="323"/>
            <ac:spMk id="2" creationId="{7C96B514-66EB-47B2-87EC-15AD870C045E}"/>
          </ac:spMkLst>
        </pc:spChg>
      </pc:sldChg>
      <pc:sldChg chg="modSp add">
        <pc:chgData name="" userId="b90939f92f6e7b8d" providerId="LiveId" clId="{413CD518-7CEC-48A6-B22A-26151768B24B}" dt="2021-07-28T05:08:34.273" v="476" actId="2710"/>
        <pc:sldMkLst>
          <pc:docMk/>
          <pc:sldMk cId="782700091" sldId="325"/>
        </pc:sldMkLst>
        <pc:spChg chg="mod">
          <ac:chgData name="" userId="b90939f92f6e7b8d" providerId="LiveId" clId="{413CD518-7CEC-48A6-B22A-26151768B24B}" dt="2021-07-26T07:24:01.609" v="69" actId="20577"/>
          <ac:spMkLst>
            <pc:docMk/>
            <pc:sldMk cId="782700091" sldId="325"/>
            <ac:spMk id="2" creationId="{84228595-DF07-4699-A5CF-009C37696AD3}"/>
          </ac:spMkLst>
        </pc:spChg>
        <pc:spChg chg="mod">
          <ac:chgData name="" userId="b90939f92f6e7b8d" providerId="LiveId" clId="{413CD518-7CEC-48A6-B22A-26151768B24B}" dt="2021-07-28T05:08:34.273" v="476" actId="2710"/>
          <ac:spMkLst>
            <pc:docMk/>
            <pc:sldMk cId="782700091" sldId="325"/>
            <ac:spMk id="3" creationId="{EE24112B-F706-4C36-A2A5-4F291A53D24A}"/>
          </ac:spMkLst>
        </pc:spChg>
      </pc:sldChg>
      <pc:sldChg chg="addSp modSp add">
        <pc:chgData name="" userId="b90939f92f6e7b8d" providerId="LiveId" clId="{413CD518-7CEC-48A6-B22A-26151768B24B}" dt="2021-07-28T05:16:18.469" v="781" actId="1076"/>
        <pc:sldMkLst>
          <pc:docMk/>
          <pc:sldMk cId="472131863" sldId="326"/>
        </pc:sldMkLst>
        <pc:spChg chg="mod">
          <ac:chgData name="" userId="b90939f92f6e7b8d" providerId="LiveId" clId="{413CD518-7CEC-48A6-B22A-26151768B24B}" dt="2021-07-26T07:24:50.749" v="86" actId="20577"/>
          <ac:spMkLst>
            <pc:docMk/>
            <pc:sldMk cId="472131863" sldId="326"/>
            <ac:spMk id="2" creationId="{FCC01A9D-0670-4A92-B10A-1F1378DE6695}"/>
          </ac:spMkLst>
        </pc:spChg>
        <pc:spChg chg="mod">
          <ac:chgData name="" userId="b90939f92f6e7b8d" providerId="LiveId" clId="{413CD518-7CEC-48A6-B22A-26151768B24B}" dt="2021-07-28T05:15:12.239" v="763" actId="14100"/>
          <ac:spMkLst>
            <pc:docMk/>
            <pc:sldMk cId="472131863" sldId="326"/>
            <ac:spMk id="3" creationId="{A3294D41-92AD-4E8A-A348-912BC70780AF}"/>
          </ac:spMkLst>
        </pc:spChg>
        <pc:picChg chg="add mod ord">
          <ac:chgData name="" userId="b90939f92f6e7b8d" providerId="LiveId" clId="{413CD518-7CEC-48A6-B22A-26151768B24B}" dt="2021-07-28T05:16:18.469" v="781" actId="1076"/>
          <ac:picMkLst>
            <pc:docMk/>
            <pc:sldMk cId="472131863" sldId="326"/>
            <ac:picMk id="5" creationId="{F81210AF-4455-45DE-9A30-DD4F544E52AB}"/>
          </ac:picMkLst>
        </pc:picChg>
        <pc:picChg chg="add mod">
          <ac:chgData name="" userId="b90939f92f6e7b8d" providerId="LiveId" clId="{413CD518-7CEC-48A6-B22A-26151768B24B}" dt="2021-07-28T05:16:16.167" v="780" actId="1076"/>
          <ac:picMkLst>
            <pc:docMk/>
            <pc:sldMk cId="472131863" sldId="326"/>
            <ac:picMk id="7" creationId="{476BE3E3-ED55-4904-A305-D4D2C54EBDEB}"/>
          </ac:picMkLst>
        </pc:picChg>
      </pc:sldChg>
      <pc:sldChg chg="addSp delSp modSp add">
        <pc:chgData name="" userId="b90939f92f6e7b8d" providerId="LiveId" clId="{413CD518-7CEC-48A6-B22A-26151768B24B}" dt="2021-07-28T05:11:15.075" v="502" actId="1076"/>
        <pc:sldMkLst>
          <pc:docMk/>
          <pc:sldMk cId="564669041" sldId="327"/>
        </pc:sldMkLst>
        <pc:spChg chg="mod">
          <ac:chgData name="" userId="b90939f92f6e7b8d" providerId="LiveId" clId="{413CD518-7CEC-48A6-B22A-26151768B24B}" dt="2021-07-28T05:09:09.164" v="479"/>
          <ac:spMkLst>
            <pc:docMk/>
            <pc:sldMk cId="564669041" sldId="327"/>
            <ac:spMk id="2" creationId="{6841FE96-E51D-44DA-9801-C6B0A448B438}"/>
          </ac:spMkLst>
        </pc:spChg>
        <pc:spChg chg="del">
          <ac:chgData name="" userId="b90939f92f6e7b8d" providerId="LiveId" clId="{413CD518-7CEC-48A6-B22A-26151768B24B}" dt="2021-07-28T05:09:04.589" v="478" actId="478"/>
          <ac:spMkLst>
            <pc:docMk/>
            <pc:sldMk cId="564669041" sldId="327"/>
            <ac:spMk id="3" creationId="{B28802C3-3BB6-4065-A329-98A96FDC1CE8}"/>
          </ac:spMkLst>
        </pc:spChg>
        <pc:picChg chg="add mod">
          <ac:chgData name="" userId="b90939f92f6e7b8d" providerId="LiveId" clId="{413CD518-7CEC-48A6-B22A-26151768B24B}" dt="2021-07-28T05:11:15.075" v="502" actId="1076"/>
          <ac:picMkLst>
            <pc:docMk/>
            <pc:sldMk cId="564669041" sldId="327"/>
            <ac:picMk id="5" creationId="{07CE6970-F52B-4A8A-919D-1EE6D6ADD0E8}"/>
          </ac:picMkLst>
        </pc:picChg>
        <pc:picChg chg="add del mod">
          <ac:chgData name="" userId="b90939f92f6e7b8d" providerId="LiveId" clId="{413CD518-7CEC-48A6-B22A-26151768B24B}" dt="2021-07-28T05:10:22.557" v="492"/>
          <ac:picMkLst>
            <pc:docMk/>
            <pc:sldMk cId="564669041" sldId="327"/>
            <ac:picMk id="7" creationId="{2920C7E7-C76B-4B19-ACB1-2CD32B732132}"/>
          </ac:picMkLst>
        </pc:picChg>
      </pc:sldChg>
      <pc:sldChg chg="addSp delSp modSp add">
        <pc:chgData name="" userId="b90939f92f6e7b8d" providerId="LiveId" clId="{413CD518-7CEC-48A6-B22A-26151768B24B}" dt="2021-07-28T05:11:19.901" v="503" actId="1076"/>
        <pc:sldMkLst>
          <pc:docMk/>
          <pc:sldMk cId="153961966" sldId="328"/>
        </pc:sldMkLst>
        <pc:spChg chg="mod">
          <ac:chgData name="" userId="b90939f92f6e7b8d" providerId="LiveId" clId="{413CD518-7CEC-48A6-B22A-26151768B24B}" dt="2021-07-28T05:10:38.334" v="499"/>
          <ac:spMkLst>
            <pc:docMk/>
            <pc:sldMk cId="153961966" sldId="328"/>
            <ac:spMk id="2" creationId="{621FFCFB-8ABF-45F7-A385-4E134333EF68}"/>
          </ac:spMkLst>
        </pc:spChg>
        <pc:spChg chg="del">
          <ac:chgData name="" userId="b90939f92f6e7b8d" providerId="LiveId" clId="{413CD518-7CEC-48A6-B22A-26151768B24B}" dt="2021-07-28T05:10:26.286" v="494" actId="478"/>
          <ac:spMkLst>
            <pc:docMk/>
            <pc:sldMk cId="153961966" sldId="328"/>
            <ac:spMk id="3" creationId="{B57A37C0-4970-46AD-9052-D801A28B31D5}"/>
          </ac:spMkLst>
        </pc:spChg>
        <pc:picChg chg="add mod">
          <ac:chgData name="" userId="b90939f92f6e7b8d" providerId="LiveId" clId="{413CD518-7CEC-48A6-B22A-26151768B24B}" dt="2021-07-28T05:11:19.901" v="503" actId="1076"/>
          <ac:picMkLst>
            <pc:docMk/>
            <pc:sldMk cId="153961966" sldId="328"/>
            <ac:picMk id="4" creationId="{738FC92B-CEB0-4EB1-AF18-F4E0EE748E11}"/>
          </ac:picMkLst>
        </pc:picChg>
      </pc:sldChg>
      <pc:sldMasterChg chg="delSldLayout">
        <pc:chgData name="" userId="b90939f92f6e7b8d" providerId="LiveId" clId="{413CD518-7CEC-48A6-B22A-26151768B24B}" dt="2021-07-26T07:16:47.924" v="44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platform.openai.com/overvie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2023/08/15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512180-0F2C-4AB3-AE8B-42E1D797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6" y="2068090"/>
            <a:ext cx="7701148" cy="1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Subscription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增加</a:t>
            </a:r>
            <a:r>
              <a:rPr lang="en-US" altLang="zh-TW" dirty="0"/>
              <a:t>user</a:t>
            </a:r>
            <a:r>
              <a:rPr lang="zh-TW" altLang="en-US" dirty="0"/>
              <a:t>可以訂閱的功能，當按下按鈕以後會顯示他已訂閱成功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已訂閱者的網頁上會顯示影片或者其他你想加的東西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64CD1-9409-42E2-9CEF-2AED51C9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0" y="2221607"/>
            <a:ext cx="3285918" cy="28013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AAA30C-0B06-44C3-9261-43C6CF30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2221607"/>
            <a:ext cx="3285918" cy="28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126664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管理員帳號會多一項功能 </a:t>
            </a:r>
            <a:r>
              <a:rPr lang="en-US" altLang="zh-TW" dirty="0"/>
              <a:t>– 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可以查看會員的</a:t>
            </a:r>
            <a:r>
              <a:rPr lang="en-US" altLang="zh-TW" dirty="0"/>
              <a:t>Log</a:t>
            </a:r>
            <a:r>
              <a:rPr lang="zh-TW" altLang="en-US" dirty="0"/>
              <a:t>，並能透過搜尋欄位，即時找出符合欄位名稱的會員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1C2F51-E6CF-4061-A959-872D0341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82" y="1945224"/>
            <a:ext cx="2890909" cy="31982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A7E195-C692-4262-A91B-EF1BA008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44" y="1945223"/>
            <a:ext cx="2068128" cy="3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69" y="1854717"/>
            <a:ext cx="6070800" cy="1434066"/>
          </a:xfrm>
        </p:spPr>
        <p:txBody>
          <a:bodyPr/>
          <a:lstStyle/>
          <a:p>
            <a:pPr algn="l"/>
            <a:r>
              <a:rPr lang="en-US" altLang="zh-TW" dirty="0"/>
              <a:t>01 </a:t>
            </a:r>
            <a:r>
              <a:rPr lang="en-US" altLang="zh-TW" dirty="0" err="1"/>
              <a:t>OpenAI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/>
              <a:t>Homework</a:t>
            </a:r>
            <a:br>
              <a:rPr lang="en-US" altLang="zh-TW" dirty="0"/>
            </a:br>
            <a:r>
              <a:rPr lang="en-US" altLang="zh-TW" dirty="0"/>
              <a:t>03 Reference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6B514-66EB-47B2-87EC-15AD870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62A2E4-18BB-4CF7-B758-85AF700CB2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B8B8BDC-C8F1-40EF-9956-9E0AA08B2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2"/>
              </a:rPr>
              <a:t>Overview - </a:t>
            </a:r>
            <a:r>
              <a:rPr lang="en-US" altLang="zh-TW" sz="2000" dirty="0" err="1">
                <a:hlinkClick r:id="rId2"/>
              </a:rPr>
              <a:t>OpenAI</a:t>
            </a:r>
            <a:r>
              <a:rPr lang="en-US" altLang="zh-TW" sz="2000" dirty="0">
                <a:hlinkClick r:id="rId2"/>
              </a:rPr>
              <a:t> API</a:t>
            </a:r>
            <a:endParaRPr lang="en-US" altLang="zh-TW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3"/>
              </a:rPr>
              <a:t>Introduction - </a:t>
            </a:r>
            <a:r>
              <a:rPr lang="en-US" altLang="zh-TW" sz="2000" dirty="0" err="1">
                <a:hlinkClick r:id="rId3"/>
              </a:rPr>
              <a:t>OpenAI</a:t>
            </a:r>
            <a:r>
              <a:rPr lang="en-US" altLang="zh-TW" sz="2000" dirty="0">
                <a:hlinkClick r:id="rId3"/>
              </a:rPr>
              <a:t> API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173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257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Deadline: 8/29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user</a:t>
            </a:r>
            <a:r>
              <a:rPr lang="zh-TW" altLang="en-US" sz="1600" dirty="0"/>
              <a:t>可以發布訊息，包含標題和內文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只有發布訊息者可以修改和刪除訊息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任何人都可以回復訊息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只能修改自己回復的訊息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發文和回復訊息</a:t>
            </a:r>
            <a:r>
              <a:rPr lang="en-US" altLang="zh-TW" sz="1600" dirty="0"/>
              <a:t>(</a:t>
            </a:r>
            <a:r>
              <a:rPr lang="zh-TW" altLang="en-US" sz="1600" dirty="0"/>
              <a:t>包含修改</a:t>
            </a:r>
            <a:r>
              <a:rPr lang="en-US" altLang="zh-TW" sz="1600" dirty="0"/>
              <a:t>)</a:t>
            </a:r>
            <a:r>
              <a:rPr lang="zh-TW" altLang="en-US" sz="1600" dirty="0"/>
              <a:t>都需要顯示發布時間</a:t>
            </a:r>
          </a:p>
        </p:txBody>
      </p:sp>
    </p:spTree>
    <p:extLst>
      <p:ext uri="{BB962C8B-B14F-4D97-AF65-F5344CB8AC3E}">
        <p14:creationId xmlns:p14="http://schemas.microsoft.com/office/powerpoint/2010/main" val="7827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1FE96-E51D-44DA-9801-C6B0A44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6CE12-E6A0-BCE9-9015-32BA17538369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423DBF-4D8F-4614-9512-4AF02B36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47" y="1113703"/>
            <a:ext cx="4532106" cy="3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17DAC8-2DB8-4788-8AE1-A8DB0711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78" y="1168994"/>
            <a:ext cx="5894243" cy="39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966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171</Words>
  <Application>Microsoft Office PowerPoint</Application>
  <PresentationFormat>如螢幕大小 (16:9)</PresentationFormat>
  <Paragraphs>35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Courier Prime</vt:lpstr>
      <vt:lpstr>Arial</vt:lpstr>
      <vt:lpstr>Montserrat</vt:lpstr>
      <vt:lpstr>Heimat Presentation by Slidesgo</vt:lpstr>
      <vt:lpstr>Web 2</vt:lpstr>
      <vt:lpstr>01 OpenAI 02 Homework 03 Reference </vt:lpstr>
      <vt:lpstr>OpenAI</vt:lpstr>
      <vt:lpstr>OpenAI API</vt:lpstr>
      <vt:lpstr>PowerPoint 簡報</vt:lpstr>
      <vt:lpstr>Homework</vt:lpstr>
      <vt:lpstr>Message board</vt:lpstr>
      <vt:lpstr>Message board</vt:lpstr>
      <vt:lpstr>Message board</vt:lpstr>
      <vt:lpstr>Message board</vt:lpstr>
      <vt:lpstr>Subscription</vt:lpstr>
      <vt:lpstr>Admin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60</cp:revision>
  <dcterms:modified xsi:type="dcterms:W3CDTF">2023-08-13T10:59:30Z</dcterms:modified>
</cp:coreProperties>
</file>