
<file path=[Content_Types].xml><?xml version="1.0" encoding="utf-8"?>
<Types xmlns="http://schemas.openxmlformats.org/package/2006/content-types"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310" r:id="rId3"/>
    <p:sldId id="323" r:id="rId4"/>
    <p:sldId id="332" r:id="rId5"/>
    <p:sldId id="333" r:id="rId6"/>
    <p:sldId id="334" r:id="rId7"/>
    <p:sldId id="311" r:id="rId8"/>
    <p:sldId id="325" r:id="rId9"/>
    <p:sldId id="327" r:id="rId10"/>
    <p:sldId id="328" r:id="rId11"/>
    <p:sldId id="331" r:id="rId12"/>
    <p:sldId id="326" r:id="rId13"/>
    <p:sldId id="330" r:id="rId14"/>
    <p:sldId id="312" r:id="rId15"/>
    <p:sldId id="321" r:id="rId16"/>
    <p:sldId id="32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E04444-9221-40E5-81C8-AA91D45169EF}">
  <a:tblStyle styleId="{75E04444-9221-40E5-81C8-AA91D4516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90939f92f6e7b8d" providerId="LiveId" clId="{AE06BC11-B135-4325-B48B-1343A7810B7F}"/>
    <pc:docChg chg="undo redo custSel addSld delSld modSld sldOrd delMainMaster">
      <pc:chgData name="" userId="b90939f92f6e7b8d" providerId="LiveId" clId="{AE06BC11-B135-4325-B48B-1343A7810B7F}" dt="2021-07-24T06:17:08.574" v="2678" actId="2696"/>
      <pc:docMkLst>
        <pc:docMk/>
      </pc:docMkLst>
      <pc:sldChg chg="modSp">
        <pc:chgData name="" userId="b90939f92f6e7b8d" providerId="LiveId" clId="{AE06BC11-B135-4325-B48B-1343A7810B7F}" dt="2021-07-23T04:10:42.883" v="10" actId="20577"/>
        <pc:sldMkLst>
          <pc:docMk/>
          <pc:sldMk cId="0" sldId="256"/>
        </pc:sldMkLst>
        <pc:spChg chg="mod">
          <ac:chgData name="" userId="b90939f92f6e7b8d" providerId="LiveId" clId="{AE06BC11-B135-4325-B48B-1343A7810B7F}" dt="2021-07-23T04:10:42.883" v="10" actId="20577"/>
          <ac:spMkLst>
            <pc:docMk/>
            <pc:sldMk cId="0" sldId="256"/>
            <ac:spMk id="340" creationId="{00000000-0000-0000-0000-000000000000}"/>
          </ac:spMkLst>
        </pc:spChg>
      </pc:sldChg>
      <pc:sldChg chg="addSp delSp modSp add">
        <pc:chgData name="" userId="b90939f92f6e7b8d" providerId="LiveId" clId="{AE06BC11-B135-4325-B48B-1343A7810B7F}" dt="2021-07-24T06:12:51.262" v="2597" actId="14100"/>
        <pc:sldMkLst>
          <pc:docMk/>
          <pc:sldMk cId="4036302099" sldId="310"/>
        </pc:sldMkLst>
        <pc:spChg chg="mod">
          <ac:chgData name="" userId="b90939f92f6e7b8d" providerId="LiveId" clId="{AE06BC11-B135-4325-B48B-1343A7810B7F}" dt="2021-07-24T06:12:51.262" v="2597" actId="14100"/>
          <ac:spMkLst>
            <pc:docMk/>
            <pc:sldMk cId="4036302099" sldId="310"/>
            <ac:spMk id="2" creationId="{0263249C-26D0-4245-B720-74E8E8F7486B}"/>
          </ac:spMkLst>
        </pc:spChg>
        <pc:spChg chg="del">
          <ac:chgData name="" userId="b90939f92f6e7b8d" providerId="LiveId" clId="{AE06BC11-B135-4325-B48B-1343A7810B7F}" dt="2021-07-24T06:10:45.843" v="2509" actId="478"/>
          <ac:spMkLst>
            <pc:docMk/>
            <pc:sldMk cId="4036302099" sldId="310"/>
            <ac:spMk id="3" creationId="{1E5F263E-B73D-4208-9766-E8876FADD49A}"/>
          </ac:spMkLst>
        </pc:spChg>
        <pc:spChg chg="del mod">
          <ac:chgData name="" userId="b90939f92f6e7b8d" providerId="LiveId" clId="{AE06BC11-B135-4325-B48B-1343A7810B7F}" dt="2021-07-24T06:11:26.715" v="2541" actId="478"/>
          <ac:spMkLst>
            <pc:docMk/>
            <pc:sldMk cId="4036302099" sldId="310"/>
            <ac:spMk id="4" creationId="{531F15CB-2F61-4F11-8D66-4F38060132B7}"/>
          </ac:spMkLst>
        </pc:spChg>
        <pc:spChg chg="del">
          <ac:chgData name="" userId="b90939f92f6e7b8d" providerId="LiveId" clId="{AE06BC11-B135-4325-B48B-1343A7810B7F}" dt="2021-07-24T06:10:48.826" v="2510" actId="478"/>
          <ac:spMkLst>
            <pc:docMk/>
            <pc:sldMk cId="4036302099" sldId="310"/>
            <ac:spMk id="5" creationId="{664A46D0-A56A-4ABB-8FE5-4D0EE9EF8A78}"/>
          </ac:spMkLst>
        </pc:spChg>
        <pc:spChg chg="del mod">
          <ac:chgData name="" userId="b90939f92f6e7b8d" providerId="LiveId" clId="{AE06BC11-B135-4325-B48B-1343A7810B7F}" dt="2021-07-24T06:11:31.459" v="2543" actId="478"/>
          <ac:spMkLst>
            <pc:docMk/>
            <pc:sldMk cId="4036302099" sldId="310"/>
            <ac:spMk id="6" creationId="{797A9455-D49A-45DA-8D95-1A0E3C17FF9A}"/>
          </ac:spMkLst>
        </pc:spChg>
        <pc:spChg chg="del">
          <ac:chgData name="" userId="b90939f92f6e7b8d" providerId="LiveId" clId="{AE06BC11-B135-4325-B48B-1343A7810B7F}" dt="2021-07-24T06:10:52.976" v="2511" actId="478"/>
          <ac:spMkLst>
            <pc:docMk/>
            <pc:sldMk cId="4036302099" sldId="310"/>
            <ac:spMk id="7" creationId="{3506D25B-CA0D-4851-A687-BC5759F3E056}"/>
          </ac:spMkLst>
        </pc:spChg>
        <pc:spChg chg="add del mod">
          <ac:chgData name="" userId="b90939f92f6e7b8d" providerId="LiveId" clId="{AE06BC11-B135-4325-B48B-1343A7810B7F}" dt="2021-07-24T06:11:28.847" v="2542" actId="478"/>
          <ac:spMkLst>
            <pc:docMk/>
            <pc:sldMk cId="4036302099" sldId="310"/>
            <ac:spMk id="9" creationId="{935AED65-EF7B-4DE3-AF4F-2466280338E3}"/>
          </ac:spMkLst>
        </pc:spChg>
        <pc:spChg chg="add del mod">
          <ac:chgData name="" userId="b90939f92f6e7b8d" providerId="LiveId" clId="{AE06BC11-B135-4325-B48B-1343A7810B7F}" dt="2021-07-24T06:11:33.574" v="2544" actId="478"/>
          <ac:spMkLst>
            <pc:docMk/>
            <pc:sldMk cId="4036302099" sldId="310"/>
            <ac:spMk id="11" creationId="{03AD43C3-AD6E-485A-81CF-90779EF278EA}"/>
          </ac:spMkLst>
        </pc:spChg>
      </pc:sldChg>
      <pc:sldChg chg="modSp add">
        <pc:chgData name="" userId="b90939f92f6e7b8d" providerId="LiveId" clId="{AE06BC11-B135-4325-B48B-1343A7810B7F}" dt="2021-07-24T06:09:06.665" v="2485" actId="20577"/>
        <pc:sldMkLst>
          <pc:docMk/>
          <pc:sldMk cId="1874896024" sldId="311"/>
        </pc:sldMkLst>
        <pc:spChg chg="mod">
          <ac:chgData name="" userId="b90939f92f6e7b8d" providerId="LiveId" clId="{AE06BC11-B135-4325-B48B-1343A7810B7F}" dt="2021-07-23T04:13:47.086" v="51" actId="20577"/>
          <ac:spMkLst>
            <pc:docMk/>
            <pc:sldMk cId="1874896024" sldId="311"/>
            <ac:spMk id="2" creationId="{93E48F51-B039-432C-BCB9-D5AB65332B3A}"/>
          </ac:spMkLst>
        </pc:spChg>
        <pc:spChg chg="mod">
          <ac:chgData name="" userId="b90939f92f6e7b8d" providerId="LiveId" clId="{AE06BC11-B135-4325-B48B-1343A7810B7F}" dt="2021-07-24T06:09:06.665" v="2485" actId="20577"/>
          <ac:spMkLst>
            <pc:docMk/>
            <pc:sldMk cId="1874896024" sldId="311"/>
            <ac:spMk id="3" creationId="{427720AE-046B-4FE9-834D-2D5707191013}"/>
          </ac:spMkLst>
        </pc:spChg>
        <pc:spChg chg="mod">
          <ac:chgData name="" userId="b90939f92f6e7b8d" providerId="LiveId" clId="{AE06BC11-B135-4325-B48B-1343A7810B7F}" dt="2021-07-24T05:42:03.033" v="2121" actId="20577"/>
          <ac:spMkLst>
            <pc:docMk/>
            <pc:sldMk cId="1874896024" sldId="311"/>
            <ac:spMk id="4" creationId="{1745B739-7C8F-4DD4-9E65-2B6E34960606}"/>
          </ac:spMkLst>
        </pc:spChg>
      </pc:sldChg>
      <pc:sldChg chg="modSp add">
        <pc:chgData name="" userId="b90939f92f6e7b8d" providerId="LiveId" clId="{AE06BC11-B135-4325-B48B-1343A7810B7F}" dt="2021-07-24T06:09:02.060" v="2483" actId="20577"/>
        <pc:sldMkLst>
          <pc:docMk/>
          <pc:sldMk cId="1503769518" sldId="312"/>
        </pc:sldMkLst>
        <pc:spChg chg="mod">
          <ac:chgData name="" userId="b90939f92f6e7b8d" providerId="LiveId" clId="{AE06BC11-B135-4325-B48B-1343A7810B7F}" dt="2021-07-23T04:13:59.342" v="63" actId="20577"/>
          <ac:spMkLst>
            <pc:docMk/>
            <pc:sldMk cId="1503769518" sldId="312"/>
            <ac:spMk id="2" creationId="{6D0B4A2A-EEA2-46AD-881A-301199B645AD}"/>
          </ac:spMkLst>
        </pc:spChg>
        <pc:spChg chg="mod">
          <ac:chgData name="" userId="b90939f92f6e7b8d" providerId="LiveId" clId="{AE06BC11-B135-4325-B48B-1343A7810B7F}" dt="2021-07-24T06:09:02.060" v="2483" actId="20577"/>
          <ac:spMkLst>
            <pc:docMk/>
            <pc:sldMk cId="1503769518" sldId="312"/>
            <ac:spMk id="3" creationId="{E8F84BFC-3A7F-42D6-ACFB-2E7CF3CA5BD4}"/>
          </ac:spMkLst>
        </pc:spChg>
      </pc:sldChg>
      <pc:sldChg chg="modSp add">
        <pc:chgData name="" userId="b90939f92f6e7b8d" providerId="LiveId" clId="{AE06BC11-B135-4325-B48B-1343A7810B7F}" dt="2021-07-24T05:45:31.124" v="2144" actId="2710"/>
        <pc:sldMkLst>
          <pc:docMk/>
          <pc:sldMk cId="1601240098" sldId="321"/>
        </pc:sldMkLst>
        <pc:spChg chg="mod">
          <ac:chgData name="" userId="b90939f92f6e7b8d" providerId="LiveId" clId="{AE06BC11-B135-4325-B48B-1343A7810B7F}" dt="2021-07-24T05:41:42.453" v="2099" actId="20577"/>
          <ac:spMkLst>
            <pc:docMk/>
            <pc:sldMk cId="1601240098" sldId="321"/>
            <ac:spMk id="2" creationId="{288C17A1-9D80-4671-8DDC-C0096AACFBB6}"/>
          </ac:spMkLst>
        </pc:spChg>
        <pc:spChg chg="mod">
          <ac:chgData name="" userId="b90939f92f6e7b8d" providerId="LiveId" clId="{AE06BC11-B135-4325-B48B-1343A7810B7F}" dt="2021-07-24T05:45:31.124" v="2144" actId="2710"/>
          <ac:spMkLst>
            <pc:docMk/>
            <pc:sldMk cId="1601240098" sldId="321"/>
            <ac:spMk id="3" creationId="{4F554044-1457-40E3-BDA8-A98F6D31E3C8}"/>
          </ac:spMkLst>
        </pc:spChg>
      </pc:sldChg>
      <pc:sldChg chg="addSp delSp modSp add">
        <pc:chgData name="" userId="b90939f92f6e7b8d" providerId="LiveId" clId="{AE06BC11-B135-4325-B48B-1343A7810B7F}" dt="2021-07-24T06:09:57.067" v="2493"/>
        <pc:sldMkLst>
          <pc:docMk/>
          <pc:sldMk cId="2325874787" sldId="323"/>
        </pc:sldMkLst>
        <pc:spChg chg="add del mod">
          <ac:chgData name="" userId="b90939f92f6e7b8d" providerId="LiveId" clId="{AE06BC11-B135-4325-B48B-1343A7810B7F}" dt="2021-07-24T06:09:57.067" v="2493"/>
          <ac:spMkLst>
            <pc:docMk/>
            <pc:sldMk cId="2325874787" sldId="323"/>
            <ac:spMk id="2" creationId="{7C96B514-66EB-47B2-87EC-15AD870C045E}"/>
          </ac:spMkLst>
        </pc:spChg>
        <pc:spChg chg="mod">
          <ac:chgData name="" userId="b90939f92f6e7b8d" providerId="LiveId" clId="{AE06BC11-B135-4325-B48B-1343A7810B7F}" dt="2021-07-24T06:09:17.696" v="2490" actId="20577"/>
          <ac:spMkLst>
            <pc:docMk/>
            <pc:sldMk cId="2325874787" sldId="323"/>
            <ac:spMk id="3" creationId="{FA62A2E4-18BB-4CF7-B758-85AF700CB241}"/>
          </ac:spMkLst>
        </pc:spChg>
        <pc:spChg chg="add del">
          <ac:chgData name="" userId="b90939f92f6e7b8d" providerId="LiveId" clId="{AE06BC11-B135-4325-B48B-1343A7810B7F}" dt="2021-07-24T06:09:57.064" v="2492"/>
          <ac:spMkLst>
            <pc:docMk/>
            <pc:sldMk cId="2325874787" sldId="323"/>
            <ac:spMk id="5" creationId="{67076283-7CFF-40E4-819B-3F4E3A7776ED}"/>
          </ac:spMkLst>
        </pc:spChg>
      </pc:sldChg>
      <pc:sldChg chg="addSp modSp add">
        <pc:chgData name="" userId="b90939f92f6e7b8d" providerId="LiveId" clId="{AE06BC11-B135-4325-B48B-1343A7810B7F}" dt="2021-07-24T06:16:42.953" v="2614" actId="20577"/>
        <pc:sldMkLst>
          <pc:docMk/>
          <pc:sldMk cId="1321893648" sldId="324"/>
        </pc:sldMkLst>
        <pc:spChg chg="add mod">
          <ac:chgData name="" userId="b90939f92f6e7b8d" providerId="LiveId" clId="{AE06BC11-B135-4325-B48B-1343A7810B7F}" dt="2021-07-24T06:16:42.953" v="2614" actId="20577"/>
          <ac:spMkLst>
            <pc:docMk/>
            <pc:sldMk cId="1321893648" sldId="324"/>
            <ac:spMk id="2" creationId="{67484DD7-F09E-4D0C-B52D-BFBCE6DDA611}"/>
          </ac:spMkLst>
        </pc:spChg>
      </pc:sldChg>
      <pc:sldMasterChg chg="delSldLayout">
        <pc:chgData name="" userId="b90939f92f6e7b8d" providerId="LiveId" clId="{AE06BC11-B135-4325-B48B-1343A7810B7F}" dt="2021-07-24T06:17:03.529" v="2658" actId="2696"/>
        <pc:sldMasterMkLst>
          <pc:docMk/>
          <pc:sldMasterMk cId="0" sldId="2147483678"/>
        </pc:sldMasterMkLst>
      </pc:sldMasterChg>
    </pc:docChg>
  </pc:docChgLst>
  <pc:docChgLst>
    <pc:chgData userId="b90939f92f6e7b8d" providerId="LiveId" clId="{413CD518-7CEC-48A6-B22A-26151768B24B}"/>
    <pc:docChg chg="undo custSel addSld delSld modSld">
      <pc:chgData name="" userId="b90939f92f6e7b8d" providerId="LiveId" clId="{413CD518-7CEC-48A6-B22A-26151768B24B}" dt="2021-07-28T05:16:18.469" v="781" actId="1076"/>
      <pc:docMkLst>
        <pc:docMk/>
      </pc:docMkLst>
      <pc:sldChg chg="modSp">
        <pc:chgData name="" userId="b90939f92f6e7b8d" providerId="LiveId" clId="{413CD518-7CEC-48A6-B22A-26151768B24B}" dt="2021-07-26T07:14:19.023" v="5" actId="20577"/>
        <pc:sldMkLst>
          <pc:docMk/>
          <pc:sldMk cId="0" sldId="256"/>
        </pc:sldMkLst>
        <pc:spChg chg="mod">
          <ac:chgData name="" userId="b90939f92f6e7b8d" providerId="LiveId" clId="{413CD518-7CEC-48A6-B22A-26151768B24B}" dt="2021-07-26T07:14:04.561" v="1" actId="20577"/>
          <ac:spMkLst>
            <pc:docMk/>
            <pc:sldMk cId="0" sldId="256"/>
            <ac:spMk id="339" creationId="{00000000-0000-0000-0000-000000000000}"/>
          </ac:spMkLst>
        </pc:spChg>
        <pc:spChg chg="mod">
          <ac:chgData name="" userId="b90939f92f6e7b8d" providerId="LiveId" clId="{413CD518-7CEC-48A6-B22A-26151768B24B}" dt="2021-07-26T07:14:19.023" v="5" actId="20577"/>
          <ac:spMkLst>
            <pc:docMk/>
            <pc:sldMk cId="0" sldId="256"/>
            <ac:spMk id="340" creationId="{00000000-0000-0000-0000-000000000000}"/>
          </ac:spMkLst>
        </pc:spChg>
      </pc:sldChg>
      <pc:sldChg chg="modSp">
        <pc:chgData name="" userId="b90939f92f6e7b8d" providerId="LiveId" clId="{413CD518-7CEC-48A6-B22A-26151768B24B}" dt="2021-07-26T07:23:15.122" v="51" actId="1076"/>
        <pc:sldMkLst>
          <pc:docMk/>
          <pc:sldMk cId="4036302099" sldId="310"/>
        </pc:sldMkLst>
        <pc:spChg chg="mod">
          <ac:chgData name="" userId="b90939f92f6e7b8d" providerId="LiveId" clId="{413CD518-7CEC-48A6-B22A-26151768B24B}" dt="2021-07-26T07:23:15.122" v="51" actId="1076"/>
          <ac:spMkLst>
            <pc:docMk/>
            <pc:sldMk cId="4036302099" sldId="310"/>
            <ac:spMk id="2" creationId="{0263249C-26D0-4245-B720-74E8E8F7486B}"/>
          </ac:spMkLst>
        </pc:spChg>
      </pc:sldChg>
      <pc:sldChg chg="modSp">
        <pc:chgData name="" userId="b90939f92f6e7b8d" providerId="LiveId" clId="{413CD518-7CEC-48A6-B22A-26151768B24B}" dt="2021-07-26T07:16:55.860" v="49" actId="20577"/>
        <pc:sldMkLst>
          <pc:docMk/>
          <pc:sldMk cId="1874896024" sldId="311"/>
        </pc:sldMkLst>
        <pc:spChg chg="mod">
          <ac:chgData name="" userId="b90939f92f6e7b8d" providerId="LiveId" clId="{413CD518-7CEC-48A6-B22A-26151768B24B}" dt="2021-07-26T07:16:51.587" v="47" actId="20577"/>
          <ac:spMkLst>
            <pc:docMk/>
            <pc:sldMk cId="1874896024" sldId="311"/>
            <ac:spMk id="3" creationId="{427720AE-046B-4FE9-834D-2D5707191013}"/>
          </ac:spMkLst>
        </pc:spChg>
        <pc:spChg chg="mod">
          <ac:chgData name="" userId="b90939f92f6e7b8d" providerId="LiveId" clId="{413CD518-7CEC-48A6-B22A-26151768B24B}" dt="2021-07-26T07:16:55.860" v="49" actId="20577"/>
          <ac:spMkLst>
            <pc:docMk/>
            <pc:sldMk cId="1874896024" sldId="311"/>
            <ac:spMk id="4" creationId="{1745B739-7C8F-4DD4-9E65-2B6E34960606}"/>
          </ac:spMkLst>
        </pc:spChg>
      </pc:sldChg>
      <pc:sldChg chg="modSp">
        <pc:chgData name="" userId="b90939f92f6e7b8d" providerId="LiveId" clId="{413CD518-7CEC-48A6-B22A-26151768B24B}" dt="2021-07-26T07:16:29.866" v="38" actId="20577"/>
        <pc:sldMkLst>
          <pc:docMk/>
          <pc:sldMk cId="2325874787" sldId="323"/>
        </pc:sldMkLst>
        <pc:spChg chg="mod">
          <ac:chgData name="" userId="b90939f92f6e7b8d" providerId="LiveId" clId="{413CD518-7CEC-48A6-B22A-26151768B24B}" dt="2021-07-26T07:16:29.866" v="38" actId="20577"/>
          <ac:spMkLst>
            <pc:docMk/>
            <pc:sldMk cId="2325874787" sldId="323"/>
            <ac:spMk id="2" creationId="{7C96B514-66EB-47B2-87EC-15AD870C045E}"/>
          </ac:spMkLst>
        </pc:spChg>
      </pc:sldChg>
      <pc:sldChg chg="modSp add">
        <pc:chgData name="" userId="b90939f92f6e7b8d" providerId="LiveId" clId="{413CD518-7CEC-48A6-B22A-26151768B24B}" dt="2021-07-28T05:08:34.273" v="476" actId="2710"/>
        <pc:sldMkLst>
          <pc:docMk/>
          <pc:sldMk cId="782700091" sldId="325"/>
        </pc:sldMkLst>
        <pc:spChg chg="mod">
          <ac:chgData name="" userId="b90939f92f6e7b8d" providerId="LiveId" clId="{413CD518-7CEC-48A6-B22A-26151768B24B}" dt="2021-07-26T07:24:01.609" v="69" actId="20577"/>
          <ac:spMkLst>
            <pc:docMk/>
            <pc:sldMk cId="782700091" sldId="325"/>
            <ac:spMk id="2" creationId="{84228595-DF07-4699-A5CF-009C37696AD3}"/>
          </ac:spMkLst>
        </pc:spChg>
        <pc:spChg chg="mod">
          <ac:chgData name="" userId="b90939f92f6e7b8d" providerId="LiveId" clId="{413CD518-7CEC-48A6-B22A-26151768B24B}" dt="2021-07-28T05:08:34.273" v="476" actId="2710"/>
          <ac:spMkLst>
            <pc:docMk/>
            <pc:sldMk cId="782700091" sldId="325"/>
            <ac:spMk id="3" creationId="{EE24112B-F706-4C36-A2A5-4F291A53D24A}"/>
          </ac:spMkLst>
        </pc:spChg>
      </pc:sldChg>
      <pc:sldChg chg="addSp modSp add">
        <pc:chgData name="" userId="b90939f92f6e7b8d" providerId="LiveId" clId="{413CD518-7CEC-48A6-B22A-26151768B24B}" dt="2021-07-28T05:16:18.469" v="781" actId="1076"/>
        <pc:sldMkLst>
          <pc:docMk/>
          <pc:sldMk cId="472131863" sldId="326"/>
        </pc:sldMkLst>
        <pc:spChg chg="mod">
          <ac:chgData name="" userId="b90939f92f6e7b8d" providerId="LiveId" clId="{413CD518-7CEC-48A6-B22A-26151768B24B}" dt="2021-07-26T07:24:50.749" v="86" actId="20577"/>
          <ac:spMkLst>
            <pc:docMk/>
            <pc:sldMk cId="472131863" sldId="326"/>
            <ac:spMk id="2" creationId="{FCC01A9D-0670-4A92-B10A-1F1378DE6695}"/>
          </ac:spMkLst>
        </pc:spChg>
        <pc:spChg chg="mod">
          <ac:chgData name="" userId="b90939f92f6e7b8d" providerId="LiveId" clId="{413CD518-7CEC-48A6-B22A-26151768B24B}" dt="2021-07-28T05:15:12.239" v="763" actId="14100"/>
          <ac:spMkLst>
            <pc:docMk/>
            <pc:sldMk cId="472131863" sldId="326"/>
            <ac:spMk id="3" creationId="{A3294D41-92AD-4E8A-A348-912BC70780AF}"/>
          </ac:spMkLst>
        </pc:spChg>
        <pc:picChg chg="add mod ord">
          <ac:chgData name="" userId="b90939f92f6e7b8d" providerId="LiveId" clId="{413CD518-7CEC-48A6-B22A-26151768B24B}" dt="2021-07-28T05:16:18.469" v="781" actId="1076"/>
          <ac:picMkLst>
            <pc:docMk/>
            <pc:sldMk cId="472131863" sldId="326"/>
            <ac:picMk id="5" creationId="{F81210AF-4455-45DE-9A30-DD4F544E52AB}"/>
          </ac:picMkLst>
        </pc:picChg>
        <pc:picChg chg="add mod">
          <ac:chgData name="" userId="b90939f92f6e7b8d" providerId="LiveId" clId="{413CD518-7CEC-48A6-B22A-26151768B24B}" dt="2021-07-28T05:16:16.167" v="780" actId="1076"/>
          <ac:picMkLst>
            <pc:docMk/>
            <pc:sldMk cId="472131863" sldId="326"/>
            <ac:picMk id="7" creationId="{476BE3E3-ED55-4904-A305-D4D2C54EBDEB}"/>
          </ac:picMkLst>
        </pc:picChg>
      </pc:sldChg>
      <pc:sldChg chg="addSp delSp modSp add">
        <pc:chgData name="" userId="b90939f92f6e7b8d" providerId="LiveId" clId="{413CD518-7CEC-48A6-B22A-26151768B24B}" dt="2021-07-28T05:11:15.075" v="502" actId="1076"/>
        <pc:sldMkLst>
          <pc:docMk/>
          <pc:sldMk cId="564669041" sldId="327"/>
        </pc:sldMkLst>
        <pc:spChg chg="mod">
          <ac:chgData name="" userId="b90939f92f6e7b8d" providerId="LiveId" clId="{413CD518-7CEC-48A6-B22A-26151768B24B}" dt="2021-07-28T05:09:09.164" v="479"/>
          <ac:spMkLst>
            <pc:docMk/>
            <pc:sldMk cId="564669041" sldId="327"/>
            <ac:spMk id="2" creationId="{6841FE96-E51D-44DA-9801-C6B0A448B438}"/>
          </ac:spMkLst>
        </pc:spChg>
        <pc:spChg chg="del">
          <ac:chgData name="" userId="b90939f92f6e7b8d" providerId="LiveId" clId="{413CD518-7CEC-48A6-B22A-26151768B24B}" dt="2021-07-28T05:09:04.589" v="478" actId="478"/>
          <ac:spMkLst>
            <pc:docMk/>
            <pc:sldMk cId="564669041" sldId="327"/>
            <ac:spMk id="3" creationId="{B28802C3-3BB6-4065-A329-98A96FDC1CE8}"/>
          </ac:spMkLst>
        </pc:spChg>
        <pc:picChg chg="add mod">
          <ac:chgData name="" userId="b90939f92f6e7b8d" providerId="LiveId" clId="{413CD518-7CEC-48A6-B22A-26151768B24B}" dt="2021-07-28T05:11:15.075" v="502" actId="1076"/>
          <ac:picMkLst>
            <pc:docMk/>
            <pc:sldMk cId="564669041" sldId="327"/>
            <ac:picMk id="5" creationId="{07CE6970-F52B-4A8A-919D-1EE6D6ADD0E8}"/>
          </ac:picMkLst>
        </pc:picChg>
        <pc:picChg chg="add del mod">
          <ac:chgData name="" userId="b90939f92f6e7b8d" providerId="LiveId" clId="{413CD518-7CEC-48A6-B22A-26151768B24B}" dt="2021-07-28T05:10:22.557" v="492"/>
          <ac:picMkLst>
            <pc:docMk/>
            <pc:sldMk cId="564669041" sldId="327"/>
            <ac:picMk id="7" creationId="{2920C7E7-C76B-4B19-ACB1-2CD32B732132}"/>
          </ac:picMkLst>
        </pc:picChg>
      </pc:sldChg>
      <pc:sldChg chg="addSp delSp modSp add">
        <pc:chgData name="" userId="b90939f92f6e7b8d" providerId="LiveId" clId="{413CD518-7CEC-48A6-B22A-26151768B24B}" dt="2021-07-28T05:11:19.901" v="503" actId="1076"/>
        <pc:sldMkLst>
          <pc:docMk/>
          <pc:sldMk cId="153961966" sldId="328"/>
        </pc:sldMkLst>
        <pc:spChg chg="mod">
          <ac:chgData name="" userId="b90939f92f6e7b8d" providerId="LiveId" clId="{413CD518-7CEC-48A6-B22A-26151768B24B}" dt="2021-07-28T05:10:38.334" v="499"/>
          <ac:spMkLst>
            <pc:docMk/>
            <pc:sldMk cId="153961966" sldId="328"/>
            <ac:spMk id="2" creationId="{621FFCFB-8ABF-45F7-A385-4E134333EF68}"/>
          </ac:spMkLst>
        </pc:spChg>
        <pc:spChg chg="del">
          <ac:chgData name="" userId="b90939f92f6e7b8d" providerId="LiveId" clId="{413CD518-7CEC-48A6-B22A-26151768B24B}" dt="2021-07-28T05:10:26.286" v="494" actId="478"/>
          <ac:spMkLst>
            <pc:docMk/>
            <pc:sldMk cId="153961966" sldId="328"/>
            <ac:spMk id="3" creationId="{B57A37C0-4970-46AD-9052-D801A28B31D5}"/>
          </ac:spMkLst>
        </pc:spChg>
        <pc:picChg chg="add mod">
          <ac:chgData name="" userId="b90939f92f6e7b8d" providerId="LiveId" clId="{413CD518-7CEC-48A6-B22A-26151768B24B}" dt="2021-07-28T05:11:19.901" v="503" actId="1076"/>
          <ac:picMkLst>
            <pc:docMk/>
            <pc:sldMk cId="153961966" sldId="328"/>
            <ac:picMk id="4" creationId="{738FC92B-CEB0-4EB1-AF18-F4E0EE748E11}"/>
          </ac:picMkLst>
        </pc:picChg>
      </pc:sldChg>
      <pc:sldMasterChg chg="delSldLayout">
        <pc:chgData name="" userId="b90939f92f6e7b8d" providerId="LiveId" clId="{413CD518-7CEC-48A6-B22A-26151768B24B}" dt="2021-07-26T07:16:47.924" v="44" actId="2696"/>
        <pc:sldMasterMkLst>
          <pc:docMk/>
          <pc:sldMasterMk cId="0" sldId="214748367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0894" y="2883029"/>
            <a:ext cx="2664333" cy="2049303"/>
            <a:chOff x="6000894" y="2883029"/>
            <a:chExt cx="2664333" cy="2049303"/>
          </a:xfrm>
        </p:grpSpPr>
        <p:sp>
          <p:nvSpPr>
            <p:cNvPr id="10" name="Google Shape;10;p2"/>
            <p:cNvSpPr/>
            <p:nvPr/>
          </p:nvSpPr>
          <p:spPr>
            <a:xfrm>
              <a:off x="6000894" y="2883029"/>
              <a:ext cx="2412900" cy="18324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&lt;&lt;</a:t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294727" y="4589432"/>
              <a:ext cx="370500" cy="342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938700" y="635400"/>
            <a:ext cx="7266600" cy="38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79523" y="3474524"/>
            <a:ext cx="1025780" cy="1033573"/>
            <a:chOff x="7179523" y="3474524"/>
            <a:chExt cx="1025780" cy="1033573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501365" y="3754028"/>
              <a:ext cx="703938" cy="754070"/>
              <a:chOff x="7866900" y="3775225"/>
              <a:chExt cx="1277100" cy="13683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" name="Google Shape;17;p2"/>
            <p:cNvSpPr/>
            <p:nvPr/>
          </p:nvSpPr>
          <p:spPr>
            <a:xfrm rot="10800000">
              <a:off x="7372141" y="3635919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179523" y="3474524"/>
              <a:ext cx="133800" cy="1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89079" y="491347"/>
            <a:ext cx="941624" cy="889726"/>
            <a:chOff x="789079" y="491347"/>
            <a:chExt cx="941624" cy="889726"/>
          </a:xfrm>
        </p:grpSpPr>
        <p:grpSp>
          <p:nvGrpSpPr>
            <p:cNvPr id="20" name="Google Shape;20;p2"/>
            <p:cNvGrpSpPr/>
            <p:nvPr/>
          </p:nvGrpSpPr>
          <p:grpSpPr>
            <a:xfrm rot="10800000">
              <a:off x="938708" y="635399"/>
              <a:ext cx="470484" cy="466317"/>
              <a:chOff x="7866900" y="3775225"/>
              <a:chExt cx="1277100" cy="1368300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" name="Google Shape;23;p2"/>
            <p:cNvSpPr/>
            <p:nvPr/>
          </p:nvSpPr>
          <p:spPr>
            <a:xfrm>
              <a:off x="1279485" y="980578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596903" y="1257173"/>
              <a:ext cx="133800" cy="123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9079" y="491347"/>
              <a:ext cx="303900" cy="28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10800000">
            <a:off x="8006292" y="446803"/>
            <a:ext cx="400500" cy="3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59900" y="4256098"/>
            <a:ext cx="555300" cy="5091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8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8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8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8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8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8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8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88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863953" y="0"/>
            <a:ext cx="1879741" cy="2699100"/>
            <a:chOff x="863953" y="0"/>
            <a:chExt cx="1879741" cy="2699100"/>
          </a:xfrm>
        </p:grpSpPr>
        <p:sp>
          <p:nvSpPr>
            <p:cNvPr id="32" name="Google Shape;32;p3"/>
            <p:cNvSpPr/>
            <p:nvPr/>
          </p:nvSpPr>
          <p:spPr>
            <a:xfrm>
              <a:off x="1011800" y="12946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63953" y="0"/>
              <a:ext cx="1555500" cy="23649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488993" y="244440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720900" y="2891250"/>
            <a:ext cx="55410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658303" y="1296354"/>
            <a:ext cx="1966800" cy="9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727225" y="3533650"/>
            <a:ext cx="3918900" cy="9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6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8029375" y="0"/>
            <a:ext cx="1114625" cy="1113050"/>
            <a:chOff x="8029375" y="0"/>
            <a:chExt cx="1114625" cy="1113050"/>
          </a:xfrm>
        </p:grpSpPr>
        <p:sp>
          <p:nvSpPr>
            <p:cNvPr id="41" name="Google Shape;41;p4"/>
            <p:cNvSpPr/>
            <p:nvPr/>
          </p:nvSpPr>
          <p:spPr>
            <a:xfrm flipH="1">
              <a:off x="8156823" y="273827"/>
              <a:ext cx="901500" cy="710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8289600" y="0"/>
              <a:ext cx="854400" cy="8475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029375" y="915350"/>
              <a:ext cx="197700" cy="19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9050" y="1438551"/>
            <a:ext cx="65094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861376" y="3788720"/>
            <a:ext cx="1285889" cy="1371228"/>
            <a:chOff x="7861376" y="3788720"/>
            <a:chExt cx="1285889" cy="1371228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47" name="Google Shape;47;p4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4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" name="Google Shape;49;p4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616500" y="1317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616500" y="19992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642650" y="1669350"/>
            <a:ext cx="6367800" cy="25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7632776" y="-5"/>
            <a:ext cx="1511224" cy="1583405"/>
            <a:chOff x="7632776" y="-5"/>
            <a:chExt cx="1511224" cy="1583405"/>
          </a:xfrm>
        </p:grpSpPr>
        <p:grpSp>
          <p:nvGrpSpPr>
            <p:cNvPr id="83" name="Google Shape;83;p8"/>
            <p:cNvGrpSpPr/>
            <p:nvPr/>
          </p:nvGrpSpPr>
          <p:grpSpPr>
            <a:xfrm rot="10800000" flipH="1">
              <a:off x="7866900" y="-5"/>
              <a:ext cx="1277100" cy="1368300"/>
              <a:chOff x="7866900" y="3775225"/>
              <a:chExt cx="1277100" cy="1368300"/>
            </a:xfrm>
          </p:grpSpPr>
          <p:cxnSp>
            <p:nvCxnSpPr>
              <p:cNvPr id="84" name="Google Shape;84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" name="Google Shape;86;p8"/>
            <p:cNvSpPr/>
            <p:nvPr/>
          </p:nvSpPr>
          <p:spPr>
            <a:xfrm flipH="1">
              <a:off x="7632776" y="114930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8"/>
          <p:cNvGrpSpPr/>
          <p:nvPr/>
        </p:nvGrpSpPr>
        <p:grpSpPr>
          <a:xfrm>
            <a:off x="7909659" y="4071009"/>
            <a:ext cx="1273422" cy="1109284"/>
            <a:chOff x="7909659" y="4071009"/>
            <a:chExt cx="1273422" cy="1109284"/>
          </a:xfrm>
        </p:grpSpPr>
        <p:grpSp>
          <p:nvGrpSpPr>
            <p:cNvPr id="88" name="Google Shape;88;p8"/>
            <p:cNvGrpSpPr/>
            <p:nvPr/>
          </p:nvGrpSpPr>
          <p:grpSpPr>
            <a:xfrm rot="-5400000" flipH="1">
              <a:off x="8403953" y="4401164"/>
              <a:ext cx="698829" cy="859429"/>
              <a:chOff x="7866900" y="3775225"/>
              <a:chExt cx="1277100" cy="1368300"/>
            </a:xfrm>
          </p:grpSpPr>
          <p:cxnSp>
            <p:nvCxnSpPr>
              <p:cNvPr id="89" name="Google Shape;89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1" name="Google Shape;91;p8"/>
            <p:cNvSpPr/>
            <p:nvPr/>
          </p:nvSpPr>
          <p:spPr>
            <a:xfrm rot="5400000" flipH="1">
              <a:off x="8136154" y="4287929"/>
              <a:ext cx="299400" cy="27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5400000" flipH="1">
              <a:off x="7902909" y="4077759"/>
              <a:ext cx="183300" cy="169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bg>
      <p:bgPr>
        <a:solidFill>
          <a:schemeClr val="accen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solidFill>
          <a:schemeClr val="accent6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 big numbers">
  <p:cSld name="CUSTOM_8">
    <p:bg>
      <p:bgPr>
        <a:solidFill>
          <a:schemeClr val="accent6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3"/>
          <p:cNvGrpSpPr/>
          <p:nvPr/>
        </p:nvGrpSpPr>
        <p:grpSpPr>
          <a:xfrm>
            <a:off x="384512" y="565461"/>
            <a:ext cx="1731893" cy="1404475"/>
            <a:chOff x="5108278" y="168250"/>
            <a:chExt cx="1731893" cy="1404475"/>
          </a:xfrm>
        </p:grpSpPr>
        <p:sp>
          <p:nvSpPr>
            <p:cNvPr id="241" name="Google Shape;241;p23"/>
            <p:cNvSpPr/>
            <p:nvPr/>
          </p:nvSpPr>
          <p:spPr>
            <a:xfrm rot="10800000">
              <a:off x="5284671" y="3460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 rot="10800000">
              <a:off x="5108278" y="16825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3"/>
          <p:cNvSpPr/>
          <p:nvPr/>
        </p:nvSpPr>
        <p:spPr>
          <a:xfrm>
            <a:off x="671550" y="848550"/>
            <a:ext cx="7800900" cy="3446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title" hasCustomPrompt="1"/>
          </p:nvPr>
        </p:nvSpPr>
        <p:spPr>
          <a:xfrm>
            <a:off x="1536650" y="9853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23"/>
          <p:cNvSpPr txBox="1">
            <a:spLocks noGrp="1"/>
          </p:cNvSpPr>
          <p:nvPr>
            <p:ph type="subTitle" idx="1"/>
          </p:nvPr>
        </p:nvSpPr>
        <p:spPr>
          <a:xfrm>
            <a:off x="1549275" y="1596247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title" idx="2" hasCustomPrompt="1"/>
          </p:nvPr>
        </p:nvSpPr>
        <p:spPr>
          <a:xfrm>
            <a:off x="1536650" y="19759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3"/>
          </p:nvPr>
        </p:nvSpPr>
        <p:spPr>
          <a:xfrm>
            <a:off x="1549275" y="2586056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title" idx="4" hasCustomPrompt="1"/>
          </p:nvPr>
        </p:nvSpPr>
        <p:spPr>
          <a:xfrm>
            <a:off x="1536650" y="29665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5"/>
          </p:nvPr>
        </p:nvSpPr>
        <p:spPr>
          <a:xfrm>
            <a:off x="1549275" y="3579028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250" name="Google Shape;250;p23"/>
          <p:cNvGrpSpPr/>
          <p:nvPr/>
        </p:nvGrpSpPr>
        <p:grpSpPr>
          <a:xfrm rot="5400000">
            <a:off x="8001613" y="3838028"/>
            <a:ext cx="794999" cy="786876"/>
            <a:chOff x="7856295" y="4343359"/>
            <a:chExt cx="1034886" cy="1024311"/>
          </a:xfrm>
        </p:grpSpPr>
        <p:sp>
          <p:nvSpPr>
            <p:cNvPr id="251" name="Google Shape;251;p23"/>
            <p:cNvSpPr/>
            <p:nvPr/>
          </p:nvSpPr>
          <p:spPr>
            <a:xfrm>
              <a:off x="7856295" y="4574470"/>
              <a:ext cx="793200" cy="7932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 rot="-5400000">
              <a:off x="8507971" y="4476251"/>
              <a:ext cx="262500" cy="24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8793381" y="4343359"/>
              <a:ext cx="97800" cy="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Char char="●"/>
              <a:defRPr sz="1800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components/collapse/" TargetMode="External"/><Relationship Id="rId2" Type="http://schemas.openxmlformats.org/officeDocument/2006/relationships/hyperlink" Target="https://getbootstrap.com/docs/5.0/components/card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components/collapse/" TargetMode="External"/><Relationship Id="rId2" Type="http://schemas.openxmlformats.org/officeDocument/2006/relationships/hyperlink" Target="https://getbootstrap.com/docs/5.0/components/card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odingnepalweb.com/create-chatgpt-clone-html-css-javascript/" TargetMode="External"/><Relationship Id="rId4" Type="http://schemas.openxmlformats.org/officeDocument/2006/relationships/hyperlink" Target="https://openai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introduction" TargetMode="External"/><Relationship Id="rId2" Type="http://schemas.openxmlformats.org/officeDocument/2006/relationships/hyperlink" Target="https://platform.openai.com/overview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zy881217t/HCI2023-Web2/blob/main/Exampl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components/collapse/" TargetMode="External"/><Relationship Id="rId2" Type="http://schemas.openxmlformats.org/officeDocument/2006/relationships/hyperlink" Target="https://getbootstrap.com/docs/5.0/components/card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</a:t>
            </a:r>
            <a:r>
              <a:rPr lang="en-US" altLang="zh-TW" dirty="0"/>
              <a:t>2</a:t>
            </a:r>
            <a:endParaRPr dirty="0"/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2023/08/15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FFCFB-8ABF-45F7-A385-4E134333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board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A0D518-48EA-039E-2649-1D2B73D38B7A}"/>
              </a:ext>
            </a:extLst>
          </p:cNvPr>
          <p:cNvSpPr txBox="1"/>
          <p:nvPr/>
        </p:nvSpPr>
        <p:spPr>
          <a:xfrm>
            <a:off x="4193060" y="805926"/>
            <a:ext cx="3945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排版可參考 </a:t>
            </a:r>
            <a:r>
              <a:rPr lang="en-US" altLang="zh-TW" dirty="0">
                <a:hlinkClick r:id="rId2"/>
              </a:rPr>
              <a:t>Bootstrap card</a:t>
            </a:r>
            <a:r>
              <a:rPr lang="en-US" altLang="zh-TW" dirty="0"/>
              <a:t> </a:t>
            </a:r>
            <a:r>
              <a:rPr lang="zh-TW" altLang="en-US" dirty="0"/>
              <a:t>配合 </a:t>
            </a:r>
            <a:r>
              <a:rPr lang="en-US" altLang="zh-TW" dirty="0">
                <a:hlinkClick r:id="rId3"/>
              </a:rPr>
              <a:t>Collapse</a:t>
            </a:r>
            <a:r>
              <a:rPr lang="zh-TW" altLang="en-US" dirty="0"/>
              <a:t>  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17DAC8-2DB8-4788-8AE1-A8DB07119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878" y="1168994"/>
            <a:ext cx="5894243" cy="392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FFCFB-8ABF-45F7-A385-4E134333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board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A0D518-48EA-039E-2649-1D2B73D38B7A}"/>
              </a:ext>
            </a:extLst>
          </p:cNvPr>
          <p:cNvSpPr txBox="1"/>
          <p:nvPr/>
        </p:nvSpPr>
        <p:spPr>
          <a:xfrm>
            <a:off x="4193060" y="805926"/>
            <a:ext cx="3945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排版可參考 </a:t>
            </a:r>
            <a:r>
              <a:rPr lang="en-US" altLang="zh-TW" dirty="0">
                <a:hlinkClick r:id="rId2"/>
              </a:rPr>
              <a:t>Bootstrap card</a:t>
            </a:r>
            <a:r>
              <a:rPr lang="en-US" altLang="zh-TW" dirty="0"/>
              <a:t> </a:t>
            </a:r>
            <a:r>
              <a:rPr lang="zh-TW" altLang="en-US" dirty="0"/>
              <a:t>配合 </a:t>
            </a:r>
            <a:r>
              <a:rPr lang="en-US" altLang="zh-TW" dirty="0">
                <a:hlinkClick r:id="rId3"/>
              </a:rPr>
              <a:t>Collapse</a:t>
            </a:r>
            <a:r>
              <a:rPr lang="zh-TW" altLang="en-US" dirty="0"/>
              <a:t>  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512180-0F2C-4AB3-AE8B-42E1D7977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26" y="2068090"/>
            <a:ext cx="7701148" cy="16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01A9D-0670-4A92-B10A-1F1378DE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Subscription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294D41-92AD-4E8A-A348-912BC7078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6509400" cy="978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增加</a:t>
            </a:r>
            <a:r>
              <a:rPr lang="en-US" altLang="zh-TW" dirty="0"/>
              <a:t>user</a:t>
            </a:r>
            <a:r>
              <a:rPr lang="zh-TW" altLang="en-US" dirty="0"/>
              <a:t>可以訂閱的功能，當按下按鈕以後會顯示他已訂閱成功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已訂閱者的網頁上會顯示影片或者其他你想加的東西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964CD1-9409-42E2-9CEF-2AED51C9E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50" y="2221607"/>
            <a:ext cx="3285918" cy="28013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0AAA30C-0B06-44C3-9261-43C6CF301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586" y="2221607"/>
            <a:ext cx="3285918" cy="28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3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01A9D-0670-4A92-B10A-1F1378DE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Admin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294D41-92AD-4E8A-A348-912BC7078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126664"/>
            <a:ext cx="6509400" cy="978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管理員帳號會多一項功能 </a:t>
            </a:r>
            <a:r>
              <a:rPr lang="en-US" altLang="zh-TW" dirty="0"/>
              <a:t>– </a:t>
            </a:r>
            <a:r>
              <a:rPr lang="zh-TW" altLang="en-US" dirty="0"/>
              <a:t>會員管理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可以查看會員的</a:t>
            </a:r>
            <a:r>
              <a:rPr lang="en-US" altLang="zh-TW" dirty="0"/>
              <a:t>Log</a:t>
            </a:r>
            <a:r>
              <a:rPr lang="zh-TW" altLang="en-US" dirty="0"/>
              <a:t>，並能透過搜尋欄位，即時找出符合欄位名稱的會員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21C2F51-E6CF-4061-A959-872D0341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82" y="1945224"/>
            <a:ext cx="2890909" cy="319827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0A7E195-C692-4262-A91B-EF1BA008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44" y="1945223"/>
            <a:ext cx="2068128" cy="31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9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B4A2A-EEA2-46AD-881A-301199B6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F84BFC-3A7F-42D6-ACFB-2E7CF3CA5BD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03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E1916310-F9DF-4C40-8D22-6007308AB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6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C17A1-9D80-4671-8DDC-C0096AAC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554044-1457-40E3-BDA8-A98F6D31E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W3Schools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3"/>
              </a:rPr>
              <a:t>Bootstrap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err="1">
                <a:hlinkClick r:id="rId4"/>
              </a:rPr>
              <a:t>OpenAI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5"/>
              </a:rPr>
              <a:t>How to Create Your Own </a:t>
            </a:r>
            <a:r>
              <a:rPr lang="en-US" altLang="zh-TW" dirty="0" err="1">
                <a:hlinkClick r:id="rId5"/>
              </a:rPr>
              <a:t>ChatGPT</a:t>
            </a:r>
            <a:r>
              <a:rPr lang="en-US" altLang="zh-TW" dirty="0">
                <a:hlinkClick r:id="rId5"/>
              </a:rPr>
              <a:t> in HTML CSS and JavaScript (codingnepalweb.com)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124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84DD7-F09E-4D0C-B52D-BFBCE6DD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89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3249C-26D0-4245-B720-74E8E8F7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569" y="1854717"/>
            <a:ext cx="6070800" cy="1434066"/>
          </a:xfrm>
        </p:spPr>
        <p:txBody>
          <a:bodyPr/>
          <a:lstStyle/>
          <a:p>
            <a:pPr algn="l"/>
            <a:r>
              <a:rPr lang="en-US" altLang="zh-TW" dirty="0"/>
              <a:t>01 </a:t>
            </a:r>
            <a:r>
              <a:rPr lang="en-US" altLang="zh-TW" dirty="0" err="1"/>
              <a:t>OpenAI</a:t>
            </a:r>
            <a:br>
              <a:rPr lang="en-US" altLang="zh-TW" dirty="0"/>
            </a:br>
            <a:r>
              <a:rPr lang="en-US" altLang="zh-TW" dirty="0"/>
              <a:t>02</a:t>
            </a:r>
            <a:r>
              <a:rPr lang="zh-TW" altLang="en-US" dirty="0"/>
              <a:t> </a:t>
            </a:r>
            <a:r>
              <a:rPr lang="en-US" altLang="zh-TW" dirty="0"/>
              <a:t>Homework</a:t>
            </a:r>
            <a:br>
              <a:rPr lang="en-US" altLang="zh-TW" dirty="0"/>
            </a:br>
            <a:r>
              <a:rPr lang="en-US" altLang="zh-TW" dirty="0"/>
              <a:t>03 Reference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630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6B514-66EB-47B2-87EC-15AD870C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OpenAI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A62A2E4-18BB-4CF7-B758-85AF700CB24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BB8B8BDC-C8F1-40EF-9956-9E0AA08B2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87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28595-DF07-4699-A5CF-009C3769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OpenAI</a:t>
            </a:r>
            <a:r>
              <a:rPr lang="en-US" altLang="zh-TW" dirty="0"/>
              <a:t> API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24112B-F706-4C36-A2A5-4F291A53D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hlinkClick r:id="rId2"/>
              </a:rPr>
              <a:t>Overview - </a:t>
            </a:r>
            <a:r>
              <a:rPr lang="en-US" altLang="zh-TW" sz="2000" dirty="0" err="1">
                <a:hlinkClick r:id="rId2"/>
              </a:rPr>
              <a:t>OpenAI</a:t>
            </a:r>
            <a:r>
              <a:rPr lang="en-US" altLang="zh-TW" sz="2000" dirty="0">
                <a:hlinkClick r:id="rId2"/>
              </a:rPr>
              <a:t> API</a:t>
            </a:r>
            <a:endParaRPr lang="en-US" altLang="zh-TW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hlinkClick r:id="rId3"/>
              </a:rPr>
              <a:t>Introduction - </a:t>
            </a:r>
            <a:r>
              <a:rPr lang="en-US" altLang="zh-TW" sz="2000" dirty="0" err="1">
                <a:hlinkClick r:id="rId3"/>
              </a:rPr>
              <a:t>OpenAI</a:t>
            </a:r>
            <a:r>
              <a:rPr lang="en-US" altLang="zh-TW" sz="2000" dirty="0">
                <a:hlinkClick r:id="rId3"/>
              </a:rPr>
              <a:t> API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91734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28595-DF07-4699-A5CF-009C3769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77" y="596293"/>
            <a:ext cx="8520600" cy="572700"/>
          </a:xfrm>
        </p:spPr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使用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3AB90B-CF3F-480F-8FCE-58E94FB8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50" y="1737811"/>
            <a:ext cx="5713228" cy="10177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A674E58-5244-487D-8152-2C2822968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51" y="3159366"/>
            <a:ext cx="5599768" cy="12106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ED3D56C-7B72-46D5-8DFD-7007B34A30E8}"/>
              </a:ext>
            </a:extLst>
          </p:cNvPr>
          <p:cNvSpPr txBox="1"/>
          <p:nvPr/>
        </p:nvSpPr>
        <p:spPr>
          <a:xfrm>
            <a:off x="6010941" y="862582"/>
            <a:ext cx="1141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hlinkClick r:id="rId4"/>
              </a:rPr>
              <a:t>範例程式碼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52577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28595-DF07-4699-A5CF-009C3769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pic>
        <p:nvPicPr>
          <p:cNvPr id="3" name="2023-08-13 19-43-53">
            <a:hlinkClick r:id="" action="ppaction://media"/>
            <a:extLst>
              <a:ext uri="{FF2B5EF4-FFF2-40B4-BE49-F238E27FC236}">
                <a16:creationId xmlns:a16="http://schemas.microsoft.com/office/drawing/2014/main" id="{DBDC3774-9159-477D-9DEE-EDA72B447E9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24041" y="1325526"/>
            <a:ext cx="6295918" cy="35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7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48F51-B039-432C-BCB9-D5AB653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27720AE-046B-4FE9-834D-2D570719101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745B739-7C8F-4DD4-9E65-2B6E34960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Deadline: 8/29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9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28595-DF07-4699-A5CF-009C3769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board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24112B-F706-4C36-A2A5-4F291A53D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/>
              <a:t>user</a:t>
            </a:r>
            <a:r>
              <a:rPr lang="zh-TW" altLang="en-US" sz="1600" dirty="0"/>
              <a:t>可以發布訊息，包含標題和內文</a:t>
            </a:r>
            <a:endParaRPr lang="en-US" altLang="zh-TW" sz="1600" dirty="0"/>
          </a:p>
          <a:p>
            <a:pPr marL="4826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只有發布訊息者可以修改和刪除訊息</a:t>
            </a:r>
            <a:endParaRPr lang="en-US" altLang="zh-TW" sz="1600" dirty="0"/>
          </a:p>
          <a:p>
            <a:pPr marL="4826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任何人都可以回復訊息</a:t>
            </a:r>
            <a:endParaRPr lang="en-US" altLang="zh-TW" sz="1600" dirty="0"/>
          </a:p>
          <a:p>
            <a:pPr marL="4826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只能修改自己回復的訊息</a:t>
            </a:r>
            <a:endParaRPr lang="en-US" altLang="zh-TW" sz="1600" dirty="0"/>
          </a:p>
          <a:p>
            <a:pPr marL="4826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發文和回復訊息</a:t>
            </a:r>
            <a:r>
              <a:rPr lang="en-US" altLang="zh-TW" sz="1600" dirty="0"/>
              <a:t>(</a:t>
            </a:r>
            <a:r>
              <a:rPr lang="zh-TW" altLang="en-US" sz="1600" dirty="0"/>
              <a:t>包含修改</a:t>
            </a:r>
            <a:r>
              <a:rPr lang="en-US" altLang="zh-TW" sz="1600" dirty="0"/>
              <a:t>)</a:t>
            </a:r>
            <a:r>
              <a:rPr lang="zh-TW" altLang="en-US" sz="1600" dirty="0"/>
              <a:t>都需要顯示發布時間</a:t>
            </a:r>
          </a:p>
        </p:txBody>
      </p:sp>
    </p:spTree>
    <p:extLst>
      <p:ext uri="{BB962C8B-B14F-4D97-AF65-F5344CB8AC3E}">
        <p14:creationId xmlns:p14="http://schemas.microsoft.com/office/powerpoint/2010/main" val="78270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1FE96-E51D-44DA-9801-C6B0A448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board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36CE12-E6A0-BCE9-9015-32BA17538369}"/>
              </a:ext>
            </a:extLst>
          </p:cNvPr>
          <p:cNvSpPr txBox="1"/>
          <p:nvPr/>
        </p:nvSpPr>
        <p:spPr>
          <a:xfrm>
            <a:off x="4193060" y="805926"/>
            <a:ext cx="3945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排版可參考 </a:t>
            </a:r>
            <a:r>
              <a:rPr lang="en-US" altLang="zh-TW" dirty="0">
                <a:hlinkClick r:id="rId2"/>
              </a:rPr>
              <a:t>Bootstrap card</a:t>
            </a:r>
            <a:r>
              <a:rPr lang="en-US" altLang="zh-TW" dirty="0"/>
              <a:t> </a:t>
            </a:r>
            <a:r>
              <a:rPr lang="zh-TW" altLang="en-US" dirty="0"/>
              <a:t>配合 </a:t>
            </a:r>
            <a:r>
              <a:rPr lang="en-US" altLang="zh-TW" dirty="0">
                <a:hlinkClick r:id="rId3"/>
              </a:rPr>
              <a:t>Collapse</a:t>
            </a:r>
            <a:r>
              <a:rPr lang="zh-TW" altLang="en-US" dirty="0"/>
              <a:t>  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A423DBF-4D8F-4614-9512-4AF02B361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947" y="1113703"/>
            <a:ext cx="4532106" cy="397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69041"/>
      </p:ext>
    </p:extLst>
  </p:cSld>
  <p:clrMapOvr>
    <a:masterClrMapping/>
  </p:clrMapOvr>
</p:sld>
</file>

<file path=ppt/theme/theme1.xml><?xml version="1.0" encoding="utf-8"?>
<a:theme xmlns:a="http://schemas.openxmlformats.org/drawingml/2006/main" name="Heimat Presentation by Slidesgo">
  <a:themeElements>
    <a:clrScheme name="Simple Light">
      <a:dk1>
        <a:srgbClr val="4D3C3C"/>
      </a:dk1>
      <a:lt1>
        <a:srgbClr val="FFFFFF"/>
      </a:lt1>
      <a:dk2>
        <a:srgbClr val="595959"/>
      </a:dk2>
      <a:lt2>
        <a:srgbClr val="EEEEEE"/>
      </a:lt2>
      <a:accent1>
        <a:srgbClr val="CC6462"/>
      </a:accent1>
      <a:accent2>
        <a:srgbClr val="EBE1D0"/>
      </a:accent2>
      <a:accent3>
        <a:srgbClr val="4D3C3C"/>
      </a:accent3>
      <a:accent4>
        <a:srgbClr val="9A4D4A"/>
      </a:accent4>
      <a:accent5>
        <a:srgbClr val="FFD966"/>
      </a:accent5>
      <a:accent6>
        <a:srgbClr val="FBF8F4"/>
      </a:accent6>
      <a:hlink>
        <a:srgbClr val="CC64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193</Words>
  <Application>Microsoft Office PowerPoint</Application>
  <PresentationFormat>如螢幕大小 (16:9)</PresentationFormat>
  <Paragraphs>40</Paragraphs>
  <Slides>16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Courier Prime</vt:lpstr>
      <vt:lpstr>Arial</vt:lpstr>
      <vt:lpstr>Montserrat</vt:lpstr>
      <vt:lpstr>Heimat Presentation by Slidesgo</vt:lpstr>
      <vt:lpstr>Web 2</vt:lpstr>
      <vt:lpstr>01 OpenAI 02 Homework 03 Reference </vt:lpstr>
      <vt:lpstr>OpenAI</vt:lpstr>
      <vt:lpstr>OpenAI API</vt:lpstr>
      <vt:lpstr>API使用</vt:lpstr>
      <vt:lpstr>Demo</vt:lpstr>
      <vt:lpstr>Homework</vt:lpstr>
      <vt:lpstr>Message board</vt:lpstr>
      <vt:lpstr>Message board</vt:lpstr>
      <vt:lpstr>Message board</vt:lpstr>
      <vt:lpstr>Message board</vt:lpstr>
      <vt:lpstr>Subscription</vt:lpstr>
      <vt:lpstr>Admin</vt:lpstr>
      <vt:lpstr>Reference</vt:lpstr>
      <vt:lpstr>Reference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1</dc:title>
  <dc:creator>曾虹維</dc:creator>
  <cp:lastModifiedBy>治揚 彭</cp:lastModifiedBy>
  <cp:revision>66</cp:revision>
  <dcterms:modified xsi:type="dcterms:W3CDTF">2023-08-13T11:44:51Z</dcterms:modified>
</cp:coreProperties>
</file>