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2" r:id="rId6"/>
    <p:sldId id="271" r:id="rId7"/>
    <p:sldId id="273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61" r:id="rId19"/>
    <p:sldId id="26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7" autoAdjust="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16" y="1196752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3933056"/>
            <a:ext cx="6400800" cy="17526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bg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170080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陈煜文  </a:t>
            </a:r>
            <a:r>
              <a:rPr lang="en-US" altLang="zh-CN" dirty="0" smtClean="0"/>
              <a:t>14.05.1988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DELL\AppData\Local\Temp\WeChat Files\a9ba8d71859cbfa024ea66e59f26867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8276" y="1052736"/>
            <a:ext cx="9045724" cy="1905165"/>
          </a:xfrm>
          <a:prstGeom prst="rect">
            <a:avLst/>
          </a:prstGeom>
          <a:noFill/>
        </p:spPr>
      </p:pic>
      <p:pic>
        <p:nvPicPr>
          <p:cNvPr id="2051" name="Picture 3" descr="C:\Users\DELL\AppData\Local\Temp\WeChat Files\acdbd71174a1cda1faef2630bd3dd8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72" y="3933056"/>
            <a:ext cx="9083828" cy="19432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C:\Users\DELL\AppData\Local\Temp\WeChat Files\15547a51cc4f8b124a230f41a1c5e8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9768" y="1835428"/>
            <a:ext cx="5400600" cy="25991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Users\DELL\AppData\Local\Temp\WeChat Files\1a0a651c54f3d5c438ccb7a2ee874b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1628800"/>
            <a:ext cx="6523286" cy="33607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C:\Users\DELL\AppData\Local\Temp\WeChat Files\cf5bb98d9b32a5a0fde52c6cdac130a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1628800"/>
            <a:ext cx="8192210" cy="38789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7" name="Picture 3" descr="C:\Users\DELL\AppData\Local\Temp\WeChat Files\3a9139d0a3c3f63490ba40f1e0f2c10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1556792"/>
            <a:ext cx="2217612" cy="708721"/>
          </a:xfrm>
          <a:prstGeom prst="rect">
            <a:avLst/>
          </a:prstGeom>
          <a:noFill/>
        </p:spPr>
      </p:pic>
      <p:pic>
        <p:nvPicPr>
          <p:cNvPr id="6148" name="Picture 4" descr="C:\Users\DELL\AppData\Local\Temp\WeChat Files\148ac9f15cf8d26359c77b0329ee1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36912"/>
            <a:ext cx="3170195" cy="304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C:\Users\DELL\AppData\Local\Temp\WeChat Files\58ca5b60b5b4409aaa7503a1f8c880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71525" y="492760"/>
            <a:ext cx="5334000" cy="52501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C:\Users\DELL\AppData\Local\Temp\WeChat Files\6944823a1e39c620940cf779429b7c5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1556792"/>
            <a:ext cx="2880610" cy="39475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地上有一个</a:t>
            </a:r>
            <a:r>
              <a:rPr lang="en-US" altLang="zh-CN" dirty="0" smtClean="0"/>
              <a:t>m</a:t>
            </a:r>
            <a:r>
              <a:rPr lang="zh-CN" altLang="en-US" dirty="0" smtClean="0"/>
              <a:t>行和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列的方格。一个机器人从坐标</a:t>
            </a:r>
            <a:r>
              <a:rPr lang="en-US" altLang="zh-CN" dirty="0" smtClean="0"/>
              <a:t>0,0</a:t>
            </a:r>
            <a:r>
              <a:rPr lang="zh-CN" altLang="en-US" dirty="0" smtClean="0"/>
              <a:t>的格子开始移动，每一次只能向左，右，上，下四个方向移动一格，但是不能进入行坐标和列坐标的数位之和大于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的格子。例如，当</a:t>
            </a:r>
            <a:r>
              <a:rPr lang="en-US" altLang="zh-CN" dirty="0" smtClean="0"/>
              <a:t>k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时，机器人能够进入方格（</a:t>
            </a:r>
            <a:r>
              <a:rPr lang="en-US" altLang="zh-CN" dirty="0" smtClean="0"/>
              <a:t>35,37</a:t>
            </a:r>
            <a:r>
              <a:rPr lang="zh-CN" altLang="en-US" dirty="0" smtClean="0"/>
              <a:t>），因为</a:t>
            </a:r>
            <a:r>
              <a:rPr lang="en-US" altLang="zh-CN" dirty="0" smtClean="0"/>
              <a:t>3+5+3+7 = 18</a:t>
            </a:r>
            <a:r>
              <a:rPr lang="zh-CN" altLang="en-US" dirty="0" smtClean="0"/>
              <a:t>。但是，它不能进入方格（</a:t>
            </a:r>
            <a:r>
              <a:rPr lang="en-US" altLang="zh-CN" dirty="0" smtClean="0"/>
              <a:t>35,38</a:t>
            </a:r>
            <a:r>
              <a:rPr lang="zh-CN" altLang="en-US" dirty="0" smtClean="0"/>
              <a:t>），因为</a:t>
            </a:r>
            <a:r>
              <a:rPr lang="en-US" altLang="zh-CN" dirty="0" smtClean="0"/>
              <a:t>3+5+3+8 = 19</a:t>
            </a:r>
            <a:r>
              <a:rPr lang="zh-CN" altLang="en-US" dirty="0" smtClean="0"/>
              <a:t>。请问该机器人能够达到多少个格子？ </a:t>
            </a:r>
            <a:r>
              <a:rPr lang="en-US" altLang="zh-CN" dirty="0" smtClean="0"/>
              <a:t>k=4 </a:t>
            </a:r>
            <a:r>
              <a:rPr lang="zh-CN" altLang="en-US" dirty="0" smtClean="0"/>
              <a:t>时  达到的格子是</a:t>
            </a:r>
            <a:r>
              <a:rPr lang="en-US" altLang="zh-CN" dirty="0" smtClean="0"/>
              <a:t>15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3074" name="Picture 2" descr="C:\Users\DELL\Desktop\robot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1700808"/>
            <a:ext cx="5254228" cy="2876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def </a:t>
            </a:r>
            <a:r>
              <a:rPr lang="en-US" altLang="zh-CN" dirty="0" smtClean="0"/>
              <a:t>frog(n):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if </a:t>
            </a:r>
            <a:r>
              <a:rPr lang="en-US" altLang="zh-CN" dirty="0" smtClean="0"/>
              <a:t>n==1:</a:t>
            </a:r>
            <a:br>
              <a:rPr lang="en-US" altLang="zh-CN" dirty="0" smtClean="0"/>
            </a:br>
            <a:r>
              <a:rPr lang="en-US" altLang="zh-CN" dirty="0" smtClean="0"/>
              <a:t>        count=1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err="1" smtClean="0"/>
              <a:t>elif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n==2:</a:t>
            </a:r>
            <a:br>
              <a:rPr lang="en-US" altLang="zh-CN" dirty="0" smtClean="0"/>
            </a:br>
            <a:r>
              <a:rPr lang="en-US" altLang="zh-CN" dirty="0" smtClean="0"/>
              <a:t>        count=2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err="1" smtClean="0"/>
              <a:t>elif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n&gt;2:</a:t>
            </a:r>
            <a:br>
              <a:rPr lang="en-US" altLang="zh-CN" dirty="0" smtClean="0"/>
            </a:br>
            <a:r>
              <a:rPr lang="en-US" altLang="zh-CN" dirty="0" smtClean="0"/>
              <a:t>        count=frog(n-1)+frog(n-2)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return </a:t>
            </a:r>
            <a:r>
              <a:rPr lang="en-US" altLang="zh-CN" dirty="0" smtClean="0"/>
              <a:t>count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smtClean="0"/>
              <a:t>print(frog(20))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在国际象棋中，皇后是最强大的一枚棋子，可以吃掉与其在同一行、列和斜线的敌方棋子。</a:t>
            </a:r>
            <a:br>
              <a:rPr lang="zh-CN" altLang="en-US" dirty="0" smtClean="0"/>
            </a:br>
            <a:r>
              <a:rPr lang="zh-CN" altLang="en-US" dirty="0" smtClean="0"/>
              <a:t>八皇后问题是这样一个问题：将八个皇后摆在一张</a:t>
            </a:r>
            <a:r>
              <a:rPr lang="en-US" altLang="zh-CN" dirty="0" smtClean="0"/>
              <a:t>8*8</a:t>
            </a:r>
            <a:r>
              <a:rPr lang="zh-CN" altLang="en-US" dirty="0" smtClean="0"/>
              <a:t>的国际象棋棋盘上，使每个皇后都无法吃掉别的皇后，一共有多少种摆法？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</a:t>
            </a:r>
            <a:endParaRPr lang="zh-CN" altLang="en-US" dirty="0"/>
          </a:p>
        </p:txBody>
      </p:sp>
      <p:pic>
        <p:nvPicPr>
          <p:cNvPr id="4" name="内容占位符 3" descr="H9`4G55`8G[YKD7$MGRPL}F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051720" y="1412776"/>
            <a:ext cx="4554820" cy="362509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回溯算法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回溯算法就是一种有组织的系统最优化搜索技术，可以看作蛮力法穷举搜索的改进。回溯法常常可以避免搜索所有可能的解，所以它适用于求解组织数量较大的问题。　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“解空间树”：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问题的解空间一般使用解空间树的方式来组织，树的根节点位于第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层，表示搜索的初始状态，依次向下排列。　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解空间树的动态搜索：在搜索至树中任一节点时，先判断该节点对应的部分是否是满足约束条件，或者是否超出目标函数的界，也就是判断该节点是否包含问题的最优解。如果肯定不包含，则跳过对该节点为根的子树的搜索，即所谓的剪枝；否则，进入该节点为根的子树，继续按照深度优先策略搜索。（这也是为什么回溯可以避免搜索所有的解）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在搜索过程中，通常采用两种策略避免无效搜索：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     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）用约束条件剪除得不到的可行解的子树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　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）用目标函数剪取得不到的最优解的子树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　　  （这两种方式统称为：剪枝函数）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回溯法的一般步骤：　　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　　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）设置初始化的方案（给变量赋初始值，读入已知数据等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）变换方式去试探，若全部试完侧转（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　　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）判断此法是否成功（通过约束函数），不成功则（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　　       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）试探成功则前进一步再试探　　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）正确方案还是未找到则转（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　　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 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）以找到一种方案则记录并打印　　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 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）退回一步（回溯），若未退到头则转（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　　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）已退到头则结束或打印无解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DELL\Desktop\enmuera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1700808"/>
            <a:ext cx="5257800" cy="3324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DELL\Desktop\back_tracking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1628800"/>
            <a:ext cx="5153025" cy="3762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DELL\AppData\Local\Temp\WeChat Files\0ffaa1bbdf63c91bc5e74b1bec11a3d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552" y="1196752"/>
            <a:ext cx="9091448" cy="1882303"/>
          </a:xfrm>
          <a:prstGeom prst="rect">
            <a:avLst/>
          </a:prstGeom>
          <a:noFill/>
        </p:spPr>
      </p:pic>
      <p:pic>
        <p:nvPicPr>
          <p:cNvPr id="1027" name="Picture 3" descr="C:\Users\DELL\AppData\Local\Temp\WeChat Files\d7a89cbaadab0af47c2a5233057be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1008"/>
            <a:ext cx="9053345" cy="19661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WPS 演示</Application>
  <PresentationFormat>全屏显示(4:3)</PresentationFormat>
  <Paragraphs>33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DejaVu Sans</vt:lpstr>
      <vt:lpstr>Calibri</vt:lpstr>
      <vt:lpstr>Droid Sans Fallback</vt:lpstr>
      <vt:lpstr>微软雅黑</vt:lpstr>
      <vt:lpstr>宋体</vt:lpstr>
      <vt:lpstr>Arial Unicode MS</vt:lpstr>
      <vt:lpstr>Abyssinica SIL</vt:lpstr>
      <vt:lpstr>Office 主题</vt:lpstr>
      <vt:lpstr>PowerPoint 演示文稿</vt:lpstr>
      <vt:lpstr>递归</vt:lpstr>
      <vt:lpstr>回溯法</vt:lpstr>
      <vt:lpstr>二叉树</vt:lpstr>
      <vt:lpstr>回溯算法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tarena</cp:lastModifiedBy>
  <cp:revision>34</cp:revision>
  <dcterms:created xsi:type="dcterms:W3CDTF">2020-06-30T12:55:00Z</dcterms:created>
  <dcterms:modified xsi:type="dcterms:W3CDTF">2020-06-30T12:55:00Z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