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8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E393-3D21-734A-5146-1D13F0D5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AA14EE-4FB5-6D4D-55E4-A9A5AA92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33FA-F063-EF45-9268-256D0B5D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B4C62-D23C-3391-A010-5F50CEEC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6B097-5229-DBBE-0544-6A4BFD52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0A408-C205-D309-01B9-F056B95C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83F070-B19F-AA9F-FB17-21CB7DF8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87A04-E361-DD2B-0A1E-DADFFB5B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8B75A-10CC-EA55-1DD5-94DF80FF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CC858-CF78-612A-B612-20A08606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BDD0A3-D944-6EDC-F626-98582CD83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0CE80-6049-B8DC-D616-0AD659D51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8BC26-3F6E-45B9-6C7E-0C7285AB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78B3A-2C00-5130-17AD-1991D195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D85CF-5DBA-19C0-D0AB-94C0AF33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6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9984C-23F7-B84E-CA42-F03A000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2421A-3C8B-AC28-B536-A324C263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AD7AB-7498-F4D4-38A6-6FEA492B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29FB4-B940-1621-2D2A-9648BF06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830C1-8E8F-4E1E-AE01-B3F16C78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39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A0DB4-F167-17F0-E63F-93753248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230F1-180C-11A6-A21F-E903E662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F41B9-FCD9-2540-418A-54904881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7C723-A705-569E-842C-93F49FBC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A11AC-D2BF-B05D-6185-F9128D68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8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72AA2-B9A9-670E-98BC-057C3337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52E08-F969-4C05-9FBA-6EB3D1D84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2DF5A2-7761-663B-9498-0539E298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FBDAE-1AF0-7B59-94F7-3C34819B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B814F-52E8-C563-D12D-7F822D10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5EEDE-F898-AE45-1B27-BED5C509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8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84E90-D2C2-928B-358B-538523DF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A6347-FE1E-7746-9665-6D9DBED6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8FFF7-E35C-B5AB-2F9F-3692905B6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A840A8-CAD2-EEFE-C2A5-1BC0AF5AF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E75E11-B60E-CB5B-5D4A-2335B3A18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90C458-37A4-6121-29DF-32C4EA84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F4F9CA-4023-D22E-5A3A-AEF7CE6F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C5C817-8CE2-0924-C7CC-75981FC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D534A-E8AE-4D30-462E-C20DDA65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77E522-5BAF-58BD-4BA0-82EE48AA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26D1A7-E329-FD80-7181-FE455B3A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8A72B4-DDC8-6895-4F6A-5C40709E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96CF04-98F6-A270-7CE4-BD37C8DD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55D432-C2CB-37EA-1C87-38CAB78E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41EAB-0703-6F3F-7217-6EB162FE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2A19E-072F-1AB5-E2C5-DEBE93AD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BB3B4-7A56-F8C9-6481-6212AE43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1A949-229F-2953-CF97-F7829DB70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991AC-6E36-C0E2-EE33-7AB15F84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C7AF7-3FD6-AE0D-6543-DC4D77FB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897DD-5972-830A-2DFC-C5A3058A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2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9E42C-0B9F-6A6B-6D13-068C50F3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7DCF70-BE64-D2E8-6D11-EEBF8A4C9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9BC9D4-2866-7FAB-4289-080DDA0FB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DE5AC-304B-E63B-D6DD-412E659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6FEF3-0977-720F-F889-676252AB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1770BF-1123-5B38-5068-83EA475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3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7B8051-2D3C-07EE-7399-E2F84FE1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71931-9DCD-D6B1-12D2-EA403E0F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8B969-AD11-9EC2-8737-3AAD13760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1E91-EAED-4337-8F20-DE66E11C49F6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419A-9E26-AC41-1D63-5CEC6C46A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EE448-3D49-5BD5-3FE2-731D733C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50580-C30C-444B-87F0-9BF36B8C6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0B5BEC25-1ED7-DBC1-EFFE-99968CCAACA7}"/>
              </a:ext>
            </a:extLst>
          </p:cNvPr>
          <p:cNvSpPr txBox="1"/>
          <p:nvPr/>
        </p:nvSpPr>
        <p:spPr>
          <a:xfrm>
            <a:off x="1737108" y="2275952"/>
            <a:ext cx="8717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Product</a:t>
            </a:r>
            <a:r>
              <a:rPr lang="zh-CN" altLang="en-US" sz="4000" dirty="0"/>
              <a:t> </a:t>
            </a:r>
            <a:r>
              <a:rPr lang="en-US" altLang="zh-CN" sz="4000" dirty="0"/>
              <a:t>Review</a:t>
            </a:r>
            <a:r>
              <a:rPr lang="zh-CN" altLang="en-US" sz="4000" dirty="0"/>
              <a:t> </a:t>
            </a:r>
            <a:r>
              <a:rPr lang="en-US" altLang="zh-CN" sz="4000" dirty="0"/>
              <a:t>Analysis of Ski Goggles</a:t>
            </a:r>
            <a:r>
              <a:rPr lang="zh-CN" altLang="en-US" sz="4000" dirty="0"/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7CAC67-E917-5E96-FA9A-6E1C5FC18621}"/>
              </a:ext>
            </a:extLst>
          </p:cNvPr>
          <p:cNvSpPr txBox="1"/>
          <p:nvPr/>
        </p:nvSpPr>
        <p:spPr>
          <a:xfrm>
            <a:off x="8721131" y="2983838"/>
            <a:ext cx="258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Zheyi Li</a:t>
            </a:r>
          </a:p>
          <a:p>
            <a:r>
              <a:rPr lang="en-US" altLang="zh-CN" dirty="0"/>
              <a:t>zheyil@andrew.cmu.edu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65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0A6D0-E4C6-D6A2-956C-707CF5C3F747}"/>
              </a:ext>
            </a:extLst>
          </p:cNvPr>
          <p:cNvSpPr txBox="1"/>
          <p:nvPr/>
        </p:nvSpPr>
        <p:spPr>
          <a:xfrm>
            <a:off x="663191" y="537588"/>
            <a:ext cx="243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Brief Process</a:t>
            </a:r>
            <a:endParaRPr lang="zh-CN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BEF74-9456-8FE7-6B2A-DCC243162D04}"/>
              </a:ext>
            </a:extLst>
          </p:cNvPr>
          <p:cNvSpPr txBox="1"/>
          <p:nvPr/>
        </p:nvSpPr>
        <p:spPr>
          <a:xfrm>
            <a:off x="693336" y="3789485"/>
            <a:ext cx="414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Redesign Recommendation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5B0CBE-D7B1-4E4A-A92D-48CFA4518642}"/>
              </a:ext>
            </a:extLst>
          </p:cNvPr>
          <p:cNvGrpSpPr/>
          <p:nvPr/>
        </p:nvGrpSpPr>
        <p:grpSpPr>
          <a:xfrm>
            <a:off x="8602433" y="351094"/>
            <a:ext cx="3326947" cy="3588557"/>
            <a:chOff x="7961537" y="1240969"/>
            <a:chExt cx="3326947" cy="358855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DD52CB8-25CE-4EA3-AC74-AE85F2E09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537" y="1240969"/>
              <a:ext cx="3326947" cy="3326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20008F-60FF-4D89-FCB3-05D39C50628E}"/>
                </a:ext>
              </a:extLst>
            </p:cNvPr>
            <p:cNvSpPr txBox="1"/>
            <p:nvPr/>
          </p:nvSpPr>
          <p:spPr>
            <a:xfrm>
              <a:off x="8851102" y="4567916"/>
              <a:ext cx="1547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Fig. Product of Interest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17D2A22-A05F-8966-679C-7FF1D33E844F}"/>
              </a:ext>
            </a:extLst>
          </p:cNvPr>
          <p:cNvSpPr txBox="1"/>
          <p:nvPr/>
        </p:nvSpPr>
        <p:spPr>
          <a:xfrm>
            <a:off x="991595" y="4389559"/>
            <a:ext cx="66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altLang="zh-CN" dirty="0"/>
              <a:t>nti-fog lenses</a:t>
            </a:r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BF9066A-7EE0-702F-C49D-72FC06290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8" y="1137662"/>
            <a:ext cx="7534275" cy="1533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2587D0-D170-9C96-0E25-4B0743BD4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433" y="4351031"/>
            <a:ext cx="3077970" cy="151720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195D1F35-7E4E-014A-1980-E229AC112EF5}"/>
              </a:ext>
            </a:extLst>
          </p:cNvPr>
          <p:cNvSpPr txBox="1"/>
          <p:nvPr/>
        </p:nvSpPr>
        <p:spPr>
          <a:xfrm>
            <a:off x="9491998" y="5868237"/>
            <a:ext cx="1547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Fig. Frequency Result</a:t>
            </a:r>
          </a:p>
        </p:txBody>
      </p:sp>
    </p:spTree>
    <p:extLst>
      <p:ext uri="{BB962C8B-B14F-4D97-AF65-F5344CB8AC3E}">
        <p14:creationId xmlns:p14="http://schemas.microsoft.com/office/powerpoint/2010/main" val="21860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>
            <a:extLst>
              <a:ext uri="{FF2B5EF4-FFF2-40B4-BE49-F238E27FC236}">
                <a16:creationId xmlns:a16="http://schemas.microsoft.com/office/drawing/2014/main" id="{94AFE72C-5D08-6EF6-67B4-76449C2A1EC1}"/>
              </a:ext>
            </a:extLst>
          </p:cNvPr>
          <p:cNvSpPr txBox="1"/>
          <p:nvPr/>
        </p:nvSpPr>
        <p:spPr>
          <a:xfrm>
            <a:off x="1090247" y="1085222"/>
            <a:ext cx="287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Primary Challenge</a:t>
            </a:r>
            <a:endParaRPr lang="zh-CN" alt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F1A64-56CD-66FF-1DE9-A0F2A1F7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98" y="2251973"/>
            <a:ext cx="4122418" cy="1377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9E3D3-CFE4-8F04-E9BD-49B9BABD1F30}"/>
              </a:ext>
            </a:extLst>
          </p:cNvPr>
          <p:cNvSpPr txBox="1"/>
          <p:nvPr/>
        </p:nvSpPr>
        <p:spPr>
          <a:xfrm>
            <a:off x="1386360" y="1902905"/>
            <a:ext cx="442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Scrapping:</a:t>
            </a:r>
          </a:p>
          <a:p>
            <a:r>
              <a:rPr lang="en-US" dirty="0"/>
              <a:t>	Didn’t know how</a:t>
            </a:r>
          </a:p>
          <a:p>
            <a:r>
              <a:rPr lang="en-US" dirty="0"/>
              <a:t>	Keep getting rejected by Amazon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72F67-B199-90D2-3EDE-3F75BFA6B255}"/>
              </a:ext>
            </a:extLst>
          </p:cNvPr>
          <p:cNvSpPr txBox="1"/>
          <p:nvPr/>
        </p:nvSpPr>
        <p:spPr>
          <a:xfrm>
            <a:off x="1504741" y="3417380"/>
            <a:ext cx="504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  <a:p>
            <a:r>
              <a:rPr lang="en-US" dirty="0"/>
              <a:t>	Library: </a:t>
            </a:r>
            <a:r>
              <a:rPr lang="en-US" dirty="0" err="1"/>
              <a:t>pyautogui</a:t>
            </a:r>
            <a:endParaRPr lang="en-US" dirty="0"/>
          </a:p>
          <a:p>
            <a:r>
              <a:rPr lang="en-US" dirty="0"/>
              <a:t>	Chrome extension: Instant Data Scraper</a:t>
            </a:r>
          </a:p>
        </p:txBody>
      </p:sp>
    </p:spTree>
    <p:extLst>
      <p:ext uri="{BB962C8B-B14F-4D97-AF65-F5344CB8AC3E}">
        <p14:creationId xmlns:p14="http://schemas.microsoft.com/office/powerpoint/2010/main" val="413411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CD7F4B-A25B-C6D4-EC38-26679ACF146A}"/>
              </a:ext>
            </a:extLst>
          </p:cNvPr>
          <p:cNvSpPr txBox="1"/>
          <p:nvPr/>
        </p:nvSpPr>
        <p:spPr>
          <a:xfrm>
            <a:off x="894303" y="497393"/>
            <a:ext cx="280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Backup Slides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14DD38-50A7-CBAA-6771-04B57A777FC6}"/>
              </a:ext>
            </a:extLst>
          </p:cNvPr>
          <p:cNvSpPr txBox="1"/>
          <p:nvPr/>
        </p:nvSpPr>
        <p:spPr>
          <a:xfrm>
            <a:off x="894302" y="3940482"/>
            <a:ext cx="1054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Lato Extended"/>
              </a:rPr>
              <a:t>Description of the technical choices:</a:t>
            </a:r>
            <a:endParaRPr lang="en-US" altLang="zh-CN" dirty="0"/>
          </a:p>
          <a:p>
            <a:pPr algn="just"/>
            <a:r>
              <a:rPr lang="en-US" altLang="zh-CN" dirty="0"/>
              <a:t>I chose two libraries: Pandas and NLTK. The reason for choosing Pandas is that the data set comes in as a .csv file and pandas is a good tool for operating it. NLTK was chosen for filtering the </a:t>
            </a:r>
            <a:r>
              <a:rPr lang="en-US" altLang="zh-CN" dirty="0" err="1"/>
              <a:t>stopwords</a:t>
            </a:r>
            <a:r>
              <a:rPr lang="en-US" altLang="zh-CN" dirty="0"/>
              <a:t>. I did try to manually select them but soon I realize there were too many and using a library is a much easier way.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E1317A-BA7C-3888-F0A3-F2F741D0C7EC}"/>
              </a:ext>
            </a:extLst>
          </p:cNvPr>
          <p:cNvSpPr txBox="1"/>
          <p:nvPr/>
        </p:nvSpPr>
        <p:spPr>
          <a:xfrm>
            <a:off x="894303" y="5363292"/>
            <a:ext cx="10545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Lato Extended"/>
              </a:rPr>
              <a:t>Description all of the primary challenges:</a:t>
            </a:r>
          </a:p>
          <a:p>
            <a:pPr algn="just"/>
            <a:r>
              <a:rPr lang="en-US" altLang="zh-CN" dirty="0"/>
              <a:t>As mentioned, scrapping for the original dataset is my biggest challenge. The idea of using the number of stars as a tone indicator is pretty straightforward. So is getting the word frequency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A322A0-72F8-E7CE-0074-22A333247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02" y="1088309"/>
            <a:ext cx="94488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177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Lato Extended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哲宜</dc:creator>
  <cp:lastModifiedBy>李 哲宜</cp:lastModifiedBy>
  <cp:revision>11</cp:revision>
  <dcterms:created xsi:type="dcterms:W3CDTF">2022-09-05T20:11:46Z</dcterms:created>
  <dcterms:modified xsi:type="dcterms:W3CDTF">2022-09-07T16:59:25Z</dcterms:modified>
</cp:coreProperties>
</file>