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16" y="-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4B08-8122-4D87-91F1-C20F0F187F17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847B-A63E-4CA0-995B-F1A76F6C9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4B08-8122-4D87-91F1-C20F0F187F17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847B-A63E-4CA0-995B-F1A76F6C9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4B08-8122-4D87-91F1-C20F0F187F17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847B-A63E-4CA0-995B-F1A76F6C9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4B08-8122-4D87-91F1-C20F0F187F17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847B-A63E-4CA0-995B-F1A76F6C9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4B08-8122-4D87-91F1-C20F0F187F17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847B-A63E-4CA0-995B-F1A76F6C9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4B08-8122-4D87-91F1-C20F0F187F17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847B-A63E-4CA0-995B-F1A76F6C9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4B08-8122-4D87-91F1-C20F0F187F17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847B-A63E-4CA0-995B-F1A76F6C9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4B08-8122-4D87-91F1-C20F0F187F17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847B-A63E-4CA0-995B-F1A76F6C9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4B08-8122-4D87-91F1-C20F0F187F17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847B-A63E-4CA0-995B-F1A76F6C9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4B08-8122-4D87-91F1-C20F0F187F17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847B-A63E-4CA0-995B-F1A76F6C9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4B08-8122-4D87-91F1-C20F0F187F17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847B-A63E-4CA0-995B-F1A76F6C9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B4B08-8122-4D87-91F1-C20F0F187F17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3847B-A63E-4CA0-995B-F1A76F6C9E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219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Revised parts: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752600"/>
            <a:ext cx="18288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048000"/>
            <a:ext cx="238125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625" y="66675"/>
            <a:ext cx="2190750" cy="672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3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The Boeing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zy964c</dc:creator>
  <cp:lastModifiedBy>zy964c</cp:lastModifiedBy>
  <cp:revision>174</cp:revision>
  <dcterms:created xsi:type="dcterms:W3CDTF">2015-03-30T16:57:34Z</dcterms:created>
  <dcterms:modified xsi:type="dcterms:W3CDTF">2015-03-31T21:46:22Z</dcterms:modified>
</cp:coreProperties>
</file>