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778503532"/>
        <c:axId val="337760664"/>
      </c:barChart>
      <c:catAx>
        <c:axId val="77850353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7760664"/>
        <c:crosses val="autoZero"/>
        <c:auto val="1"/>
        <c:lblAlgn val="ctr"/>
        <c:lblOffset val="100"/>
        <c:noMultiLvlLbl val="0"/>
      </c:catAx>
      <c:valAx>
        <c:axId val="337760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85035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统计旷课</a:t>
            </a:r>
            <a:r>
              <a:rPr lang="en-US" altLang="zh-CN"/>
              <a:t>+</a:t>
            </a:r>
            <a:r>
              <a:rPr lang="zh-CN" altLang="en-US"/>
              <a:t>迟到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看看你迟到</a:t>
            </a:r>
            <a:r>
              <a:rPr lang="en-US" altLang="zh-CN"/>
              <a:t>or</a:t>
            </a:r>
            <a:r>
              <a:rPr lang="zh-CN" altLang="en-US"/>
              <a:t>旷课多少次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/>
            </a:br>
            <a:br>
              <a:rPr lang="en-US" altLang="zh-CN"/>
            </a:br>
            <a:r>
              <a:rPr lang="zh-CN" altLang="zh-CN"/>
              <a:t>统计表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贾路宸</a:t>
                      </a:r>
                      <a:endParaRPr lang="zh-CN" altLang="en-US" sz="18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7+0</a:t>
                      </a:r>
                      <a:endParaRPr lang="en-US" altLang="en-US" sz="1800" b="0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余奕凡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李奕晗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周昊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梁宇轩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陈一如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 u="sng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刘逸凡</a:t>
                      </a:r>
                      <a:endParaRPr lang="zh-CN" altLang="en-US" sz="1800" b="0" u="sng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u="sng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9+2</a:t>
                      </a:r>
                      <a:endParaRPr lang="en-US" altLang="en-US" sz="1800" b="0" u="sng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u="sng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800" b="0" u="sng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胡雨涵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阮韬萌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刘思雯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闻子尧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马庆晨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0+2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杨景行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谢一沁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464e8be-99fc-4dcf-9791-c0ff440d127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2023-03-13T03:53:51Z</dcterms:created>
  <dcterms:modified xsi:type="dcterms:W3CDTF">2023-03-13T04:04:18Z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BA1AE5B123774DC6A2F27DF274B9951F</vt:lpwstr>
  </property>
  <property fmtid="{D5CDD505-2E9C-101B-9397-08002B2CF9AE}" pid="3" name="KSOProductBuildVer">
    <vt:lpwstr>2052-11.1.0.11194</vt:lpwstr>
  </property>
</Properties>
</file>