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1485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4-42B4-9150-4390FBC6F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3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4-42B4-9150-4390FBC6F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4813611"/>
        <c:axId val="776610747"/>
      </c:barChart>
      <c:catAx>
        <c:axId val="72481361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610747"/>
        <c:crosses val="autoZero"/>
        <c:auto val="1"/>
        <c:lblAlgn val="ctr"/>
        <c:lblOffset val="100"/>
        <c:noMultiLvlLbl val="0"/>
      </c:catAx>
      <c:valAx>
        <c:axId val="7766107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48136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5F-4288-8DC1-6E1241A333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5F-4288-8DC1-6E1241A333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5F-4288-8DC1-6E1241A333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5F-4288-8DC1-6E1241A333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5F-4288-8DC1-6E1241A333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5F-4288-8DC1-6E1241A33307}"/>
              </c:ext>
            </c:extLst>
          </c:dPt>
          <c:dLbls>
            <c:dLbl>
              <c:idx val="4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75F-4288-8DC1-6E1241A333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贾路宸</c:v>
                </c:pt>
                <c:pt idx="1">
                  <c:v>刘逸凡</c:v>
                </c:pt>
                <c:pt idx="2">
                  <c:v>阮韬萌</c:v>
                </c:pt>
                <c:pt idx="3">
                  <c:v>闻子尧</c:v>
                </c:pt>
                <c:pt idx="4">
                  <c:v>马庆晨</c:v>
                </c:pt>
                <c:pt idx="5">
                  <c:v>谢一沁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11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75F-4288-8DC1-6E1241A33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81-4D9C-A162-28FBA6DE0F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81-4D9C-A162-28FBA6DE0F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81-4D9C-A162-28FBA6DE0F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81-4D9C-A162-28FBA6DE0F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81-4D9C-A162-28FBA6DE0F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F81-4D9C-A162-28FBA6DE0FD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81-4D9C-A162-28FBA6DE0FD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81-4D9C-A162-28FBA6DE0FD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F81-4D9C-A162-28FBA6DE0FD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F81-4D9C-A162-28FBA6DE0FD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F81-4D9C-A162-28FBA6DE0FD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F81-4D9C-A162-28FBA6DE0FD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F81-4D9C-A162-28FBA6DE0FD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F81-4D9C-A162-28FBA6DE0FD7}"/>
              </c:ext>
            </c:extLst>
          </c:dPt>
          <c:dLbls>
            <c:dLbl>
              <c:idx val="5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F81-4D9C-A162-28FBA6DE0FD7}"/>
                </c:ext>
              </c:extLst>
            </c:dLbl>
            <c:dLbl>
              <c:idx val="6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F81-4D9C-A162-28FBA6DE0FD7}"/>
                </c:ext>
              </c:extLst>
            </c:dLbl>
            <c:dLbl>
              <c:idx val="7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DF81-4D9C-A162-28FBA6DE0FD7}"/>
                </c:ext>
              </c:extLst>
            </c:dLbl>
            <c:dLbl>
              <c:idx val="8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DF81-4D9C-A162-28FBA6DE0FD7}"/>
                </c:ext>
              </c:extLst>
            </c:dLbl>
            <c:dLbl>
              <c:idx val="9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DF81-4D9C-A162-28FBA6DE0FD7}"/>
                </c:ext>
              </c:extLst>
            </c:dLbl>
            <c:dLbl>
              <c:idx val="1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DF81-4D9C-A162-28FBA6DE0F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Sheet1!$A$2:$A$15</c:f>
              <c:strCache>
                <c:ptCount val="14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闻子尧</c:v>
                </c:pt>
                <c:pt idx="5">
                  <c:v>杨景行</c:v>
                </c:pt>
                <c:pt idx="6">
                  <c:v>余奕凡</c:v>
                </c:pt>
                <c:pt idx="7">
                  <c:v>周昊</c:v>
                </c:pt>
                <c:pt idx="8">
                  <c:v>陈一如</c:v>
                </c:pt>
                <c:pt idx="9">
                  <c:v>胡雨涵</c:v>
                </c:pt>
                <c:pt idx="10">
                  <c:v>刘思雯</c:v>
                </c:pt>
                <c:pt idx="11">
                  <c:v>马庆晨</c:v>
                </c:pt>
                <c:pt idx="12">
                  <c:v>谢一沁</c:v>
                </c:pt>
                <c:pt idx="13">
                  <c:v>孙国安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8</c:v>
                </c:pt>
                <c:pt idx="12">
                  <c:v>3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F81-4D9C-A162-28FBA6DE0F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男生</c:v>
                </c:pt>
                <c:pt idx="1">
                  <c:v>女生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0-4BD6-9CF9-B63EA87CB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迟到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男生</c:v>
                </c:pt>
                <c:pt idx="1">
                  <c:v>女声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7-4F4F-929E-32586759E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统计旷课</a:t>
            </a:r>
            <a:r>
              <a:rPr lang="en-US" altLang="zh-CN" dirty="0"/>
              <a:t>+</a:t>
            </a:r>
            <a:r>
              <a:rPr lang="zh-CN" altLang="en-US" dirty="0"/>
              <a:t>迟到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看看你迟到</a:t>
            </a:r>
            <a:r>
              <a:rPr lang="en-US" altLang="zh-CN" dirty="0"/>
              <a:t>or</a:t>
            </a:r>
            <a:r>
              <a:rPr lang="zh-CN" altLang="en-US" dirty="0"/>
              <a:t>旷课多少次</a:t>
            </a:r>
            <a:endParaRPr lang="en-US" altLang="zh-CN" dirty="0"/>
          </a:p>
          <a:p>
            <a:r>
              <a:rPr lang="zh-CN" altLang="en-US" dirty="0"/>
              <a:t>（提示，所有数据均来自于班级日志，不存在恶意篡改等不明原因纪录旷课和迟到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数据统计置</a:t>
            </a:r>
            <a:r>
              <a:rPr lang="en-US" altLang="zh-CN" dirty="0"/>
              <a:t>2023/3/13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5275-A3AE-90E6-69BF-88352011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写在最后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DC341-A09C-D3A1-2B08-C669C607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本表格将持续更新，下周班会还有，希望大家的迟到和旷课次数不会增加！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C92F5D-9341-0838-7ED2-0D70439A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67" y="2657579"/>
            <a:ext cx="7616505" cy="39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2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Bradley Hand ITC" panose="03070402050302030203" pitchFamily="66" charset="0"/>
              </a:rPr>
              <a:t>The End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别看了，没有了，好好想想怎么不被记下来吧！</a:t>
            </a:r>
            <a:endParaRPr lang="en-US" altLang="zh-CN" dirty="0"/>
          </a:p>
          <a:p>
            <a:r>
              <a:rPr lang="zh-CN" altLang="en-US" dirty="0"/>
              <a:t>我们在云端有一个大家的表，从本周二起，我们会统计您在班级日志中被批评（表扬）的次数，于下周班会一起展示！</a:t>
            </a:r>
          </a:p>
        </p:txBody>
      </p:sp>
    </p:spTree>
    <p:extLst>
      <p:ext uri="{BB962C8B-B14F-4D97-AF65-F5344CB8AC3E}">
        <p14:creationId xmlns:p14="http://schemas.microsoft.com/office/powerpoint/2010/main" val="72648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br>
              <a:rPr lang="en-US" altLang="zh-CN"/>
            </a:br>
            <a:r>
              <a:rPr lang="zh-CN" altLang="zh-CN"/>
              <a:t>统计表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9064105"/>
              </p:ext>
            </p:extLst>
          </p:nvPr>
        </p:nvGraphicFramePr>
        <p:xfrm>
          <a:off x="8382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贾路宸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7+0</a:t>
                      </a:r>
                      <a:endParaRPr lang="en-US" altLang="en-US" sz="1800" b="0" dirty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 dirty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余奕凡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李奕晗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周昊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梁宇轩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陈一如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0" u="sng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刘逸凡</a:t>
                      </a:r>
                      <a:endParaRPr lang="zh-CN" altLang="en-US" sz="1800" b="0" u="sng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u="sng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9+2</a:t>
                      </a:r>
                      <a:endParaRPr lang="en-US" altLang="en-US" sz="1800" b="0" u="sng" dirty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u="sng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800" b="0" u="sng" dirty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胡雨涵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阮韬萌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刘思雯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闻子尧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800" b="0" dirty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马庆晨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0+2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杨景行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谢一沁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孙国安</a:t>
                      </a:r>
                      <a:endParaRPr lang="zh-CN" altLang="en-US" sz="1800" b="1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统计图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03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旷课统计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78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迟到统计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69929"/>
              </p:ext>
            </p:extLst>
          </p:nvPr>
        </p:nvGraphicFramePr>
        <p:xfrm>
          <a:off x="838200" y="1598798"/>
          <a:ext cx="10515600" cy="457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8E22D-CF4B-1F97-DCB4-4EB3E847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男女旷课对比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F3A02BB-39CB-EB8D-DC60-077DA4760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12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1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DBD4D-D8BB-89D6-6654-64BF85F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男女迟到对比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505326D-991C-7551-E667-35E8CE553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09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904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EEE57-DB18-B311-B1BD-B1FA895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需要重点关照人员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33F32-7080-FCD6-C7C5-DBFB88D4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刘逸凡（旷课次数最多，均因不跑操旷课，还经常迟到）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贾路宸（无病装病，</a:t>
            </a:r>
            <a:r>
              <a:rPr lang="en-US" altLang="zh-CN" dirty="0"/>
              <a:t>7</a:t>
            </a:r>
            <a:r>
              <a:rPr lang="zh-CN" altLang="en-US" dirty="0"/>
              <a:t>次不跑操）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马庆晨（多次迟到，屡教不改）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闻子尧（多次迟到，屡教不改）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以上人员建议按顺序进行约谈！</a:t>
            </a:r>
          </a:p>
        </p:txBody>
      </p:sp>
    </p:spTree>
    <p:extLst>
      <p:ext uri="{BB962C8B-B14F-4D97-AF65-F5344CB8AC3E}">
        <p14:creationId xmlns:p14="http://schemas.microsoft.com/office/powerpoint/2010/main" val="74676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46C5-FF58-77A4-0AE0-37D27E5C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迟到和旷课记录标准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AC58A-8248-F4F3-CF75-032D0364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凡是在值日人员说组长收作业后（包括卡点），都算作迟到！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累计迟到</a:t>
            </a:r>
            <a:r>
              <a:rPr lang="en-US" altLang="zh-CN" dirty="0"/>
              <a:t>3</a:t>
            </a:r>
            <a:r>
              <a:rPr lang="zh-CN" altLang="en-US" dirty="0"/>
              <a:t>次记一次旷课！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旷课不仅是没上课，类似于不参加眼保健操，无故不参加跑操，等行为都算旷课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旷课记录格式：</a:t>
            </a:r>
            <a:r>
              <a:rPr lang="en-US" altLang="zh-CN" dirty="0" err="1"/>
              <a:t>a+b</a:t>
            </a:r>
            <a:r>
              <a:rPr lang="zh-CN" altLang="en-US" dirty="0"/>
              <a:t>，解释：</a:t>
            </a:r>
            <a:r>
              <a:rPr lang="en-US" altLang="zh-CN" dirty="0"/>
              <a:t>a</a:t>
            </a:r>
            <a:r>
              <a:rPr lang="zh-CN" altLang="en-US" dirty="0"/>
              <a:t>为非迟到旷课次数（满足条件</a:t>
            </a:r>
            <a:r>
              <a:rPr lang="en-US" altLang="zh-CN" dirty="0"/>
              <a:t>3</a:t>
            </a:r>
            <a:r>
              <a:rPr lang="zh-CN" altLang="en-US" dirty="0"/>
              <a:t>），</a:t>
            </a:r>
            <a:r>
              <a:rPr lang="en-US" altLang="zh-CN" dirty="0"/>
              <a:t>b</a:t>
            </a:r>
            <a:r>
              <a:rPr lang="zh-CN" altLang="en-US" dirty="0"/>
              <a:t>为迟到旷课次数（满足条件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5633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92ec138-c0b6-45d4-ad73-a78e148ca8c8"/>
  <p:tag name="COMMONDATA" val="eyJoZGlkIjoiMDY0N2UxNmNjMmQyODliMzE4NDIyZTJmOTI2NzIzN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464e8be-99fc-4dcf-9791-c0ff440d127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369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Bradley Hand ITC</vt:lpstr>
      <vt:lpstr>Calibri</vt:lpstr>
      <vt:lpstr>Office 主题</vt:lpstr>
      <vt:lpstr>统计旷课+迟到</vt:lpstr>
      <vt:lpstr>  统计表   </vt:lpstr>
      <vt:lpstr>统计图</vt:lpstr>
      <vt:lpstr>旷课统计</vt:lpstr>
      <vt:lpstr>迟到统计</vt:lpstr>
      <vt:lpstr>男女旷课对比</vt:lpstr>
      <vt:lpstr>男女迟到对比</vt:lpstr>
      <vt:lpstr>需要重点关照人员</vt:lpstr>
      <vt:lpstr>迟到和旷课记录标准</vt:lpstr>
      <vt:lpstr>写在最后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统计旷课+迟到</dc:title>
  <dc:creator/>
  <cp:lastModifiedBy>纪 庆</cp:lastModifiedBy>
  <cp:revision>8</cp:revision>
  <dcterms:created xsi:type="dcterms:W3CDTF">2023-03-13T03:53:00Z</dcterms:created>
  <dcterms:modified xsi:type="dcterms:W3CDTF">2023-03-13T15:18:48Z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BA1AE5B123774DC6A2F27DF274B9951F</vt:lpwstr>
  </property>
  <property fmtid="{D5CDD505-2E9C-101B-9397-08002B2CF9AE}" pid="3" name="KSOProductBuildVer">
    <vt:lpwstr>2052-11.1.0.13703</vt:lpwstr>
  </property>
</Properties>
</file>