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Sheet1!$A$2:$A$16</c:f>
              <c:strCache>
                <c:ptCount val="15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阮韬萌</c:v>
                </c:pt>
                <c:pt idx="5">
                  <c:v>闻子尧</c:v>
                </c:pt>
                <c:pt idx="6">
                  <c:v>杨景行</c:v>
                </c:pt>
                <c:pt idx="7">
                  <c:v>余奕凡</c:v>
                </c:pt>
                <c:pt idx="8">
                  <c:v>周昊</c:v>
                </c:pt>
                <c:pt idx="9">
                  <c:v>陈一如</c:v>
                </c:pt>
                <c:pt idx="10">
                  <c:v>胡雨涵</c:v>
                </c:pt>
                <c:pt idx="11">
                  <c:v>刘思雯</c:v>
                </c:pt>
                <c:pt idx="12">
                  <c:v>马庆晨</c:v>
                </c:pt>
                <c:pt idx="13">
                  <c:v>谢一沁</c:v>
                </c:pt>
                <c:pt idx="14">
                  <c:v>孙国安</c:v>
                </c:pt>
              </c:strCache>
            </c:str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8</c:v>
                </c:pt>
                <c:pt idx="13">
                  <c:v>3</c:v>
                </c:pt>
                <c:pt idx="1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724813611"/>
        <c:axId val="776610747"/>
      </c:barChart>
      <c:catAx>
        <c:axId val="72481361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76610747"/>
        <c:crosses val="autoZero"/>
        <c:auto val="1"/>
        <c:lblAlgn val="ctr"/>
        <c:lblOffset val="100"/>
        <c:noMultiLvlLbl val="0"/>
      </c:catAx>
      <c:valAx>
        <c:axId val="7766107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48136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旷课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4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贾路宸</c:v>
                </c:pt>
                <c:pt idx="1">
                  <c:v>刘逸凡</c:v>
                </c:pt>
                <c:pt idx="2">
                  <c:v>阮韬萌</c:v>
                </c:pt>
                <c:pt idx="3">
                  <c:v>闻子尧</c:v>
                </c:pt>
                <c:pt idx="4">
                  <c:v>马庆晨</c:v>
                </c:pt>
                <c:pt idx="5">
                  <c:v>谢一沁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7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迟到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5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/>
              <c:numFmt formatCode="General" sourceLinked="1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800" b="1" i="0" u="none" strike="noStrike" kern="1200" cap="none" spc="0" normalizeH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uFill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u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800" b="1" i="0" u="none" strike="noStrike" kern="1200" cap="none" spc="0" normalizeH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uFill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u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贾路宸</c:v>
                </c:pt>
                <c:pt idx="1">
                  <c:v>李奕晗</c:v>
                </c:pt>
                <c:pt idx="2">
                  <c:v>梁宇轩</c:v>
                </c:pt>
                <c:pt idx="3">
                  <c:v>刘逸凡</c:v>
                </c:pt>
                <c:pt idx="4">
                  <c:v>闻子尧</c:v>
                </c:pt>
                <c:pt idx="5">
                  <c:v>杨景行</c:v>
                </c:pt>
                <c:pt idx="6">
                  <c:v>余奕凡</c:v>
                </c:pt>
                <c:pt idx="7">
                  <c:v>周昊</c:v>
                </c:pt>
                <c:pt idx="8">
                  <c:v>陈一如</c:v>
                </c:pt>
                <c:pt idx="9">
                  <c:v>胡雨涵</c:v>
                </c:pt>
                <c:pt idx="10">
                  <c:v>刘思雯</c:v>
                </c:pt>
                <c:pt idx="11">
                  <c:v>马庆晨</c:v>
                </c:pt>
                <c:pt idx="12">
                  <c:v>谢一沁</c:v>
                </c:pt>
                <c:pt idx="13">
                  <c:v>孙国安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6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8</c:v>
                </c:pt>
                <c:pt idx="12">
                  <c:v>3</c:v>
                </c:pt>
                <c:pt idx="1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统计旷课</a:t>
            </a:r>
            <a:r>
              <a:rPr lang="en-US" altLang="zh-CN"/>
              <a:t>+</a:t>
            </a:r>
            <a:r>
              <a:rPr lang="zh-CN" altLang="en-US"/>
              <a:t>迟到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看看你迟到</a:t>
            </a:r>
            <a:r>
              <a:rPr lang="en-US" altLang="zh-CN"/>
              <a:t>or</a:t>
            </a:r>
            <a:r>
              <a:rPr lang="zh-CN" altLang="en-US"/>
              <a:t>旷课多少次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altLang="zh-CN"/>
            </a:br>
            <a:br>
              <a:rPr lang="en-US" altLang="zh-CN"/>
            </a:br>
            <a:r>
              <a:rPr lang="zh-CN" altLang="zh-CN"/>
              <a:t>统计表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  <a:gridCol w="1752600"/>
                <a:gridCol w="17526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名字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旷课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迟到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贾路宸</a:t>
                      </a:r>
                      <a:endParaRPr lang="zh-CN" altLang="en-US" sz="1800" b="1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7+0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余奕凡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李奕晗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周昊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梁宇轩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陈一如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 u="sng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刘逸凡</a:t>
                      </a:r>
                      <a:endParaRPr lang="zh-CN" altLang="en-US" sz="1800" b="0" u="sng">
                        <a:solidFill>
                          <a:srgbClr val="FFFF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5+2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 u="sng">
                          <a:solidFill>
                            <a:srgbClr val="FFFF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0" u="sng">
                        <a:solidFill>
                          <a:srgbClr val="FFFF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胡雨涵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阮韬萌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刘思雯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闻子尧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chemeClr val="accent5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马庆晨</a:t>
                      </a:r>
                      <a:endParaRPr lang="zh-CN" altLang="en-US" sz="1800" b="1">
                        <a:solidFill>
                          <a:schemeClr val="accent5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0+2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800" b="0">
                          <a:solidFill>
                            <a:schemeClr val="accent5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1800" b="0">
                        <a:solidFill>
                          <a:schemeClr val="accent5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杨景行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谢一沁</a:t>
                      </a: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0+1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810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1">
                          <a:solidFill>
                            <a:srgbClr val="000000"/>
                          </a:solidFill>
                          <a:uFillTx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孙国安</a:t>
                      </a:r>
                      <a:endParaRPr lang="zh-CN" altLang="en-US" sz="1800" b="1">
                        <a:solidFill>
                          <a:srgbClr val="000000"/>
                        </a:solidFill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0+0</a:t>
                      </a:r>
                      <a:endParaRPr lang="en-US" altLang="en-US" sz="1800" b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uFillTx/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uFillTx/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统计图</a:t>
            </a:r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旷课统计</a:t>
            </a:r>
            <a:endParaRPr lang="zh-CN" altLang="en-US"/>
          </a:p>
        </p:txBody>
      </p:sp>
      <p:graphicFrame>
        <p:nvGraphicFramePr>
          <p:cNvPr id="6" name="内容占位符 5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迟到统计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64e8be-99fc-4dcf-9791-c0ff440d127d}"/>
</p:tagLst>
</file>

<file path=ppt/tags/tag2.xml><?xml version="1.0" encoding="utf-8"?>
<p:tagLst xmlns:p="http://schemas.openxmlformats.org/presentationml/2006/main">
  <p:tag name="KSO_WPP_MARK_KEY" val="492ec138-c0b6-45d4-ad73-a78e148ca8c8"/>
  <p:tag name="COMMONDATA" val="eyJoZGlkIjoiMDY0N2UxNmNjMmQyODliMzE4NDIyZTJmOTI2NzIzN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WPS 演示</Application>
  <PresentationFormat>宽屏</PresentationFormat>
  <Paragraphs>114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统计旷课+迟到</vt:lpstr>
      <vt:lpstr>  统计表   </vt:lpstr>
      <vt:lpstr>统计图</vt:lpstr>
      <vt:lpstr>旷课统计</vt:lpstr>
      <vt:lpstr>迟到统计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2023-03-13T03:53:00Z</dcterms:created>
  <dcterms:modified xsi:type="dcterms:W3CDTF">2023-03-13T08:28:47Z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BA1AE5B123774DC6A2F27DF274B9951F</vt:lpwstr>
  </property>
  <property fmtid="{D5CDD505-2E9C-101B-9397-08002B2CF9AE}" pid="3" name="KSOProductBuildVer">
    <vt:lpwstr>2052-11.1.0.13703</vt:lpwstr>
  </property>
</Properties>
</file>