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81B7-4326-4E0C-A71C-B52A44B62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D4A40-3653-42EB-8B8F-3A14E7A68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CD1F6-2907-41FE-96B4-E148BCEC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BE40-9A73-4481-A201-A4B99CA5DD7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E587-D696-4691-B324-4D4D3FDE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B56BF-C4B8-4675-B36A-0747281D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3DB2-F0A1-4173-8FA3-D2C7D7CB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1CD8-B0CA-4839-83DE-13D30B04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4821D-6172-4AB8-8C7A-49B8D1900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3F728-94A3-450E-90D6-7BA14600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BE40-9A73-4481-A201-A4B99CA5DD7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0E0BB-81C9-4463-B00A-CD7FA81E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449F6-AD45-4020-8DAD-4D7638BD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3DB2-F0A1-4173-8FA3-D2C7D7CB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7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CE31D-4689-44FA-B01A-B0B2581E4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7DDCA-6570-4EED-B608-757CC7DB6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7F284-0B22-4194-B114-C82D60CD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BE40-9A73-4481-A201-A4B99CA5DD7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27670-9011-4767-8FC4-B252022B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02472-8126-4570-8D92-5ACE49EB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3DB2-F0A1-4173-8FA3-D2C7D7CB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4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933C-C631-48A7-9AF2-BB48C3C9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AF3E-5DBE-47EC-B9B6-21231F315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A26AB-F00A-454A-94C8-3643D306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BE40-9A73-4481-A201-A4B99CA5DD7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0C0CA-A45B-488B-B93C-EA31724F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28EA1-2C75-43B1-B74C-7EB67895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3DB2-F0A1-4173-8FA3-D2C7D7CB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6A1D-7F81-4614-BAE9-3B1CFC1E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5E61-FEAB-4C93-B0C0-D207AA8C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A4FED-3BDC-40EE-8D46-48A8F21A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BE40-9A73-4481-A201-A4B99CA5DD7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ACDAC-8E89-4E3C-B1CA-20FD1A78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3AB6-EA59-4D87-BAD4-E318B72C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3DB2-F0A1-4173-8FA3-D2C7D7CB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8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75F8-9159-4F60-8FEE-C6DE72AE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0E274-2D67-42BA-B107-087A30E93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8006E-A931-4BAF-950E-1BD09E141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0223F-587B-4BDE-B58A-18F6BE0B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BE40-9A73-4481-A201-A4B99CA5DD7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09F2E-E7FC-4A53-8B2B-023067D4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847BF-70C1-4F3A-BC4C-37D29AC8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3DB2-F0A1-4173-8FA3-D2C7D7CB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AA63-156A-424D-B5AE-8F554D32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31359-4B57-4E8E-A188-ED5C01218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F3CF2-174D-4A3C-8D5D-9207F42E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3E94C-AF65-497A-8310-41610FB8F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8E817-8CAF-457A-86C5-59792CC62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F0824-CB71-4995-940F-0ED74D70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BE40-9A73-4481-A201-A4B99CA5DD7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47F8F-2B64-466C-B078-2F6E3B51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758EF-D628-447E-A667-0026BD14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3DB2-F0A1-4173-8FA3-D2C7D7CB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98DE-61DA-4A88-B49B-3367A71E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45EB2-6255-4E2F-992B-97C79C5E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BE40-9A73-4481-A201-A4B99CA5DD7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11F42-86E4-446C-98D2-7C3841FA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19973-B960-479C-9CFC-6CDCB492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3DB2-F0A1-4173-8FA3-D2C7D7CB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3B5F6-8769-4181-8CFF-21205389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BE40-9A73-4481-A201-A4B99CA5DD7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2F099-FE9B-4790-BC2A-B929DAFD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B7E3C-FECA-4AC7-91D7-C325C762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3DB2-F0A1-4173-8FA3-D2C7D7CB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5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0B4C-209C-45D4-ADFB-8E9CDBC1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FF7D-DC62-4A57-8D07-DE079693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04907-997A-4C95-958E-1B00C1ACF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1B00F-2D89-4A79-8D8A-3E37AB42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BE40-9A73-4481-A201-A4B99CA5DD7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F6821-D4EF-4E03-9C5C-E90BFA20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8554-AF05-4A1E-BE18-F907BB2C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3DB2-F0A1-4173-8FA3-D2C7D7CB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D505-6168-442C-8A88-3FE23995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71A85-41E9-48D3-937A-0EFC26CD4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9C2FA-4427-402C-BA06-26BC0DB8B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D1B22-F093-4F51-93D3-F025A121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BE40-9A73-4481-A201-A4B99CA5DD7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6A0DE-BDF9-422F-8F5A-3A0491DA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689D0-B607-4A03-B08B-BE263F79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3DB2-F0A1-4173-8FA3-D2C7D7CB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B1045-0519-4C2D-9610-5417CF0C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E1639-09CE-4B83-97DE-F6126EC8F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2A2B3-BBB8-42D4-974A-E8300B919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5BE40-9A73-4481-A201-A4B99CA5DD7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D08B8-E9A7-4316-A6A1-D3BEC47B0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E4886-DC5A-4807-B4FA-F5FE4BAC4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23DB2-F0A1-4173-8FA3-D2C7D7CB34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242339457,&quot;Placement&quot;:&quot;Footer&quot;}">
            <a:extLst>
              <a:ext uri="{FF2B5EF4-FFF2-40B4-BE49-F238E27FC236}">
                <a16:creationId xmlns:a16="http://schemas.microsoft.com/office/drawing/2014/main" id="{CCE43EF6-523C-4F4C-BB58-FD5BDD56DCF2}"/>
              </a:ext>
            </a:extLst>
          </p:cNvPr>
          <p:cNvSpPr txBox="1"/>
          <p:nvPr userDrawn="1"/>
        </p:nvSpPr>
        <p:spPr>
          <a:xfrm>
            <a:off x="10318885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0542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344990-3905-45CA-872E-AEBF5065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A Data Engineering Story</a:t>
            </a:r>
            <a:endParaRPr lang="en-US" sz="5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9A735-4FDE-48BD-AE19-D3025E647F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8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FC90F9F364034899C97633A11ED56A" ma:contentTypeVersion="12" ma:contentTypeDescription="Create a new document." ma:contentTypeScope="" ma:versionID="1969c223f0c800fb725f58711569d026">
  <xsd:schema xmlns:xsd="http://www.w3.org/2001/XMLSchema" xmlns:xs="http://www.w3.org/2001/XMLSchema" xmlns:p="http://schemas.microsoft.com/office/2006/metadata/properties" xmlns:ns3="5b26ccc1-3860-46a6-9700-d1d1fe477d06" xmlns:ns4="89831787-61bd-4a5f-a0c1-6469749f09ee" targetNamespace="http://schemas.microsoft.com/office/2006/metadata/properties" ma:root="true" ma:fieldsID="9360063e9d6d62489a5e19434b25d50b" ns3:_="" ns4:_="">
    <xsd:import namespace="5b26ccc1-3860-46a6-9700-d1d1fe477d06"/>
    <xsd:import namespace="89831787-61bd-4a5f-a0c1-6469749f09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26ccc1-3860-46a6-9700-d1d1fe477d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831787-61bd-4a5f-a0c1-6469749f09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CAE97E-3F16-4E60-B91F-5D76EBFBD7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26ccc1-3860-46a6-9700-d1d1fe477d06"/>
    <ds:schemaRef ds:uri="89831787-61bd-4a5f-a0c1-6469749f09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569677-6160-4E9C-AAC0-90024580F5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7FACB-B1B1-4A80-85B3-AD3775904D70}">
  <ds:schemaRefs>
    <ds:schemaRef ds:uri="http://schemas.microsoft.com/office/2006/metadata/properties"/>
    <ds:schemaRef ds:uri="5b26ccc1-3860-46a6-9700-d1d1fe477d06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89831787-61bd-4a5f-a0c1-6469749f09e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 Data Engineering 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Engineering Story</dc:title>
  <dc:creator>Abhishek Choudhary</dc:creator>
  <cp:lastModifiedBy>Abhishek Choudhary</cp:lastModifiedBy>
  <cp:revision>1</cp:revision>
  <dcterms:created xsi:type="dcterms:W3CDTF">2020-09-21T09:12:58Z</dcterms:created>
  <dcterms:modified xsi:type="dcterms:W3CDTF">2020-09-21T09:13:42Z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iteId">
    <vt:lpwstr>fcb2b37b-5da0-466b-9b83-0014b67a7c78</vt:lpwstr>
  </property>
  <property fmtid="{D5CDD505-2E9C-101B-9397-08002B2CF9AE}" pid="4" name="MSIP_Label_2c76c141-ac86-40e5-abf2-c6f60e474cee_Owner">
    <vt:lpwstr>abhishek.choudhary@bayer.com</vt:lpwstr>
  </property>
  <property fmtid="{D5CDD505-2E9C-101B-9397-08002B2CF9AE}" pid="5" name="MSIP_Label_2c76c141-ac86-40e5-abf2-c6f60e474cee_SetDate">
    <vt:lpwstr>2020-09-21T09:13:29.0173447Z</vt:lpwstr>
  </property>
  <property fmtid="{D5CDD505-2E9C-101B-9397-08002B2CF9AE}" pid="6" name="MSIP_Label_2c76c141-ac86-40e5-abf2-c6f60e474cee_Name">
    <vt:lpwstr>RESTRICTED</vt:lpwstr>
  </property>
  <property fmtid="{D5CDD505-2E9C-101B-9397-08002B2CF9AE}" pid="7" name="MSIP_Label_2c76c141-ac86-40e5-abf2-c6f60e474cee_Application">
    <vt:lpwstr>Microsoft Azure Information Protection</vt:lpwstr>
  </property>
  <property fmtid="{D5CDD505-2E9C-101B-9397-08002B2CF9AE}" pid="8" name="MSIP_Label_2c76c141-ac86-40e5-abf2-c6f60e474cee_Extended_MSFT_Method">
    <vt:lpwstr>Automatic</vt:lpwstr>
  </property>
  <property fmtid="{D5CDD505-2E9C-101B-9397-08002B2CF9AE}" pid="9" name="Sensitivity">
    <vt:lpwstr>RESTRICTED</vt:lpwstr>
  </property>
  <property fmtid="{D5CDD505-2E9C-101B-9397-08002B2CF9AE}" pid="10" name="ContentTypeId">
    <vt:lpwstr>0x010100F1FC90F9F364034899C97633A11ED56A</vt:lpwstr>
  </property>
</Properties>
</file>