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7171-F055-67AB-CB0F-64370C633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B2DC7-4CFC-430C-480A-4D6D33FBA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DD7C-7727-3CC3-2CB0-68BA52B5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C970-EB57-4981-B1CF-787928D710C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ED39-6BC3-8E51-3F83-558E42FA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F7513-F7C9-480C-77A4-F716BA59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61A3-7167-4A30-91AB-D45D589F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4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EFF6-6BCC-3770-AC1F-6D97F427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45F42-E5FC-0CEC-FDA7-3487709A6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11B3D-E41E-4231-709B-F2495A60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C970-EB57-4981-B1CF-787928D710C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44D3B-2695-3390-A7DB-606E8F6A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4A259-3178-F47A-2AF7-54584D64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61A3-7167-4A30-91AB-D45D589F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2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B3F64-9282-5D57-2EB9-AC31E99DB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F200E-B2B8-1522-DEFB-ED1CEE117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73BA-4B36-5D41-2732-2B4A06C4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C970-EB57-4981-B1CF-787928D710C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38278-3B2A-7FC3-B263-32512696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37CC1-D7AF-5DAC-EA66-C83EB674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61A3-7167-4A30-91AB-D45D589F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9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0EE2-852A-D052-CBDB-98DE269E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52156-0357-35A7-5122-2C771C7E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76F2E-0216-4F94-58EA-6DE8840C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C970-EB57-4981-B1CF-787928D710C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1D6B2-CC8D-BA2D-6E9D-2127D157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4B998-9B95-5E3D-0574-70634EF6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61A3-7167-4A30-91AB-D45D589F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9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B65E-F2BA-6B7E-C87B-20DF55A7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93096-9999-0F4A-D86F-A49FAD4E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9E1A3-224A-66D4-567D-9A688F0A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C970-EB57-4981-B1CF-787928D710C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2696-3A5C-2BB4-11E5-FF35675D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77BD8-85D3-CAA4-46F6-A802D849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61A3-7167-4A30-91AB-D45D589F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2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29CF-14FA-1D2F-B2EB-2974C3F3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521A-54CD-8E1A-A81B-B42EF2D82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B8F38-72D6-B3BB-ED38-EE22B72DB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C1CEB-1BC0-1313-DF5D-1C0F4B57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C970-EB57-4981-B1CF-787928D710C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5691D-C77B-F2AE-8E71-DD1E300B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891AC-9B3E-1012-AE37-C91EFADC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61A3-7167-4A30-91AB-D45D589F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3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3658-0677-2256-F665-E3A23098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1292C-3C3A-0BEC-22D6-0C9455F9E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8F54A-36B7-2F6A-BB19-F3DAF302A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BECAE-A650-18C1-89A0-CE81D1C91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FB319-66A0-0975-C744-7277FC9E0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B8025-1DE8-815E-88BA-B317F2E2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C970-EB57-4981-B1CF-787928D710C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19E50-E515-02D4-D5EC-AD3B8E45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7E63E-B463-1815-B0D2-DA4DDF6D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61A3-7167-4A30-91AB-D45D589F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2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E4E7-19F0-1F8C-0274-A3C782E3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3DEA0-0666-070F-F00D-77C05DE0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C970-EB57-4981-B1CF-787928D710C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48816-CEA0-FD0E-48A7-450AB170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086FD-3704-AB8D-B375-2E9971D5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61A3-7167-4A30-91AB-D45D589F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4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23AB9-A78B-849B-B6A6-72321F5C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C970-EB57-4981-B1CF-787928D710C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F5491-786D-3063-B2B3-5D3D4AFB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ADFC8-9368-300A-D955-8288116E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61A3-7167-4A30-91AB-D45D589F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9ADE-33F5-6E2A-3FB2-3F5187A5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8CA1-D3F0-D6B7-9E94-B5339F94B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4436E-42DF-DDF5-2B22-32BC0F69C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CC2B8-E873-B862-BCB1-98D423E5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C970-EB57-4981-B1CF-787928D710C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4C758-3E68-34FC-80CD-35F55608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AFBFC-D2BC-84A5-4949-DFC36C86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61A3-7167-4A30-91AB-D45D589F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2C27-F3F0-1674-1F0C-D2E89E96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107A1-C040-C4AD-FB05-0D72022FE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CD439-84E2-3D84-3EE1-FD8C1BEF9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FC8B4-079F-E2AC-340A-9AE2B53A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C970-EB57-4981-B1CF-787928D710C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52F80-0BD4-4CB1-41B4-AA0DE879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B4EA0-E9B4-BC0F-999E-6503C412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61A3-7167-4A30-91AB-D45D589F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8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F1A74-EAAD-A52B-C822-C2BF9AAE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47AA3-FABF-F61A-57FB-2B924F0E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414ED-896F-52A0-CA2F-75736129B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78C970-EB57-4981-B1CF-787928D710C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F3AE5-8020-6E2F-BFAF-BEFC2CA76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A52C-A26F-6E7D-685E-81DCCA4AF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D261A3-7167-4A30-91AB-D45D589F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8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4C12-3E3D-961A-E453-29A1ABC2A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C34ED-6DBD-92A1-A77F-D1A77A415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and Predictions</a:t>
            </a:r>
          </a:p>
        </p:txBody>
      </p:sp>
    </p:spTree>
    <p:extLst>
      <p:ext uri="{BB962C8B-B14F-4D97-AF65-F5344CB8AC3E}">
        <p14:creationId xmlns:p14="http://schemas.microsoft.com/office/powerpoint/2010/main" val="1061242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495322-54EC-1A84-B21E-AB0C16E5E4D7}"/>
              </a:ext>
            </a:extLst>
          </p:cNvPr>
          <p:cNvSpPr txBox="1">
            <a:spLocks/>
          </p:cNvSpPr>
          <p:nvPr/>
        </p:nvSpPr>
        <p:spPr>
          <a:xfrm>
            <a:off x="567813" y="38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B107E7-8FB0-F4A5-B5F8-74FDBE885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928" y="1956619"/>
            <a:ext cx="7816645" cy="40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8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495322-54EC-1A84-B21E-AB0C16E5E4D7}"/>
              </a:ext>
            </a:extLst>
          </p:cNvPr>
          <p:cNvSpPr txBox="1">
            <a:spLocks/>
          </p:cNvSpPr>
          <p:nvPr/>
        </p:nvSpPr>
        <p:spPr>
          <a:xfrm>
            <a:off x="567813" y="38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BB1B2F-9CFA-093A-C807-BC3BA9C82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681" y="1707638"/>
            <a:ext cx="8640189" cy="4491429"/>
          </a:xfrm>
        </p:spPr>
      </p:pic>
    </p:spTree>
    <p:extLst>
      <p:ext uri="{BB962C8B-B14F-4D97-AF65-F5344CB8AC3E}">
        <p14:creationId xmlns:p14="http://schemas.microsoft.com/office/powerpoint/2010/main" val="262650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495322-54EC-1A84-B21E-AB0C16E5E4D7}"/>
              </a:ext>
            </a:extLst>
          </p:cNvPr>
          <p:cNvSpPr txBox="1">
            <a:spLocks/>
          </p:cNvSpPr>
          <p:nvPr/>
        </p:nvSpPr>
        <p:spPr>
          <a:xfrm>
            <a:off x="567813" y="38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Logistic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E8F34C-5829-089F-4BBB-24A3486FD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320" y="2467898"/>
            <a:ext cx="10678391" cy="3067664"/>
          </a:xfrm>
        </p:spPr>
      </p:pic>
    </p:spTree>
    <p:extLst>
      <p:ext uri="{BB962C8B-B14F-4D97-AF65-F5344CB8AC3E}">
        <p14:creationId xmlns:p14="http://schemas.microsoft.com/office/powerpoint/2010/main" val="3813874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495322-54EC-1A84-B21E-AB0C16E5E4D7}"/>
              </a:ext>
            </a:extLst>
          </p:cNvPr>
          <p:cNvSpPr txBox="1">
            <a:spLocks/>
          </p:cNvSpPr>
          <p:nvPr/>
        </p:nvSpPr>
        <p:spPr>
          <a:xfrm>
            <a:off x="567813" y="38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6FB1EA-E122-F6FE-CBAE-309A05E73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251" y="737420"/>
            <a:ext cx="9173497" cy="5193737"/>
          </a:xfrm>
        </p:spPr>
      </p:pic>
    </p:spTree>
    <p:extLst>
      <p:ext uri="{BB962C8B-B14F-4D97-AF65-F5344CB8AC3E}">
        <p14:creationId xmlns:p14="http://schemas.microsoft.com/office/powerpoint/2010/main" val="85961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BD09-7DD3-C2E9-047E-43D11610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90BCBA-2890-6A11-EC0A-A5E9DFBE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contains comprehensive information on 2,392 high school students, detailing their demographics, study habits, parental involvement, extracurricular activities, and academic performance. The target variable, </a:t>
            </a:r>
            <a:r>
              <a:rPr lang="en-US" dirty="0" err="1"/>
              <a:t>GradeClass</a:t>
            </a:r>
            <a:r>
              <a:rPr lang="en-US" dirty="0"/>
              <a:t>, classifies students' grades into distinct categories, providing a robust dataset for educational research, predictive modeling, and statistical analysis.</a:t>
            </a:r>
          </a:p>
        </p:txBody>
      </p:sp>
    </p:spTree>
    <p:extLst>
      <p:ext uri="{BB962C8B-B14F-4D97-AF65-F5344CB8AC3E}">
        <p14:creationId xmlns:p14="http://schemas.microsoft.com/office/powerpoint/2010/main" val="381427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BD09-7DD3-C2E9-047E-43D11610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90BCBA-2890-6A11-EC0A-A5E9DFBE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 Information</a:t>
            </a:r>
          </a:p>
          <a:p>
            <a:r>
              <a:rPr lang="en-US" dirty="0"/>
              <a:t>Student ID</a:t>
            </a:r>
          </a:p>
          <a:p>
            <a:r>
              <a:rPr lang="en-US" dirty="0"/>
              <a:t>Demographic Details</a:t>
            </a:r>
          </a:p>
          <a:p>
            <a:r>
              <a:rPr lang="en-US" dirty="0"/>
              <a:t>Study Habits</a:t>
            </a:r>
          </a:p>
          <a:p>
            <a:r>
              <a:rPr lang="en-US" dirty="0"/>
              <a:t>Parental Involvement</a:t>
            </a:r>
          </a:p>
          <a:p>
            <a:r>
              <a:rPr lang="en-US" dirty="0"/>
              <a:t>Extracurricular Activities</a:t>
            </a:r>
          </a:p>
          <a:p>
            <a:r>
              <a:rPr lang="en-US" dirty="0"/>
              <a:t>Academic Performance</a:t>
            </a:r>
          </a:p>
          <a:p>
            <a:r>
              <a:rPr lang="en-US" dirty="0"/>
              <a:t>Target Variable: Grade Class</a:t>
            </a:r>
          </a:p>
        </p:txBody>
      </p:sp>
    </p:spTree>
    <p:extLst>
      <p:ext uri="{BB962C8B-B14F-4D97-AF65-F5344CB8AC3E}">
        <p14:creationId xmlns:p14="http://schemas.microsoft.com/office/powerpoint/2010/main" val="332047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575E-9E37-3CFB-F71D-228047C6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distribution</a:t>
            </a:r>
          </a:p>
        </p:txBody>
      </p:sp>
      <p:pic>
        <p:nvPicPr>
          <p:cNvPr id="5" name="Content Placeholder 4" descr="A blue and red circle with text&#10;&#10;Description automatically generated">
            <a:extLst>
              <a:ext uri="{FF2B5EF4-FFF2-40B4-BE49-F238E27FC236}">
                <a16:creationId xmlns:a16="http://schemas.microsoft.com/office/drawing/2014/main" id="{5B1C64B2-FC96-799A-0D95-D91CAD67B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327" y="1825625"/>
            <a:ext cx="4403345" cy="4351338"/>
          </a:xfrm>
        </p:spPr>
      </p:pic>
    </p:spTree>
    <p:extLst>
      <p:ext uri="{BB962C8B-B14F-4D97-AF65-F5344CB8AC3E}">
        <p14:creationId xmlns:p14="http://schemas.microsoft.com/office/powerpoint/2010/main" val="174058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7E8F-7576-C287-E268-7945A16A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of genders with highest GPA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6DF286-9763-4144-F3F8-7C96CDAC1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11" y="1930174"/>
            <a:ext cx="5001778" cy="4142240"/>
          </a:xfrm>
        </p:spPr>
      </p:pic>
    </p:spTree>
    <p:extLst>
      <p:ext uri="{BB962C8B-B14F-4D97-AF65-F5344CB8AC3E}">
        <p14:creationId xmlns:p14="http://schemas.microsoft.com/office/powerpoint/2010/main" val="101589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7E8F-7576-C287-E268-7945A16A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of genders with highest GPA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CB05E9-DDC1-29EE-08BE-8B1BB3E2D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47" y="1930174"/>
            <a:ext cx="4882906" cy="4142240"/>
          </a:xfrm>
        </p:spPr>
      </p:pic>
    </p:spTree>
    <p:extLst>
      <p:ext uri="{BB962C8B-B14F-4D97-AF65-F5344CB8AC3E}">
        <p14:creationId xmlns:p14="http://schemas.microsoft.com/office/powerpoint/2010/main" val="232434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495322-54EC-1A84-B21E-AB0C16E5E4D7}"/>
              </a:ext>
            </a:extLst>
          </p:cNvPr>
          <p:cNvSpPr txBox="1">
            <a:spLocks/>
          </p:cNvSpPr>
          <p:nvPr/>
        </p:nvSpPr>
        <p:spPr>
          <a:xfrm>
            <a:off x="567813" y="38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Parental Education Levels</a:t>
            </a:r>
          </a:p>
        </p:txBody>
      </p:sp>
      <p:pic>
        <p:nvPicPr>
          <p:cNvPr id="5" name="Content Placeholder 4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E735F91B-4FFE-EA46-6081-1A0E47A0B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528" y="1825625"/>
            <a:ext cx="5898943" cy="4351338"/>
          </a:xfrm>
        </p:spPr>
      </p:pic>
    </p:spTree>
    <p:extLst>
      <p:ext uri="{BB962C8B-B14F-4D97-AF65-F5344CB8AC3E}">
        <p14:creationId xmlns:p14="http://schemas.microsoft.com/office/powerpoint/2010/main" val="136780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495322-54EC-1A84-B21E-AB0C16E5E4D7}"/>
              </a:ext>
            </a:extLst>
          </p:cNvPr>
          <p:cNvSpPr txBox="1">
            <a:spLocks/>
          </p:cNvSpPr>
          <p:nvPr/>
        </p:nvSpPr>
        <p:spPr>
          <a:xfrm>
            <a:off x="567813" y="38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Evaluation</a:t>
            </a:r>
          </a:p>
        </p:txBody>
      </p:sp>
      <p:pic>
        <p:nvPicPr>
          <p:cNvPr id="6" name="Content Placeholder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67B8838-B0E3-490C-9F7B-9CD93F655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65" y="1825624"/>
            <a:ext cx="8308258" cy="4722659"/>
          </a:xfrm>
        </p:spPr>
      </p:pic>
    </p:spTree>
    <p:extLst>
      <p:ext uri="{BB962C8B-B14F-4D97-AF65-F5344CB8AC3E}">
        <p14:creationId xmlns:p14="http://schemas.microsoft.com/office/powerpoint/2010/main" val="55073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495322-54EC-1A84-B21E-AB0C16E5E4D7}"/>
              </a:ext>
            </a:extLst>
          </p:cNvPr>
          <p:cNvSpPr txBox="1">
            <a:spLocks/>
          </p:cNvSpPr>
          <p:nvPr/>
        </p:nvSpPr>
        <p:spPr>
          <a:xfrm>
            <a:off x="567813" y="38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Decision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28AD7-3F8C-5F68-B1BE-1A7B9EF8A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916" y="2698161"/>
            <a:ext cx="7747819" cy="3270020"/>
          </a:xfrm>
        </p:spPr>
      </p:pic>
    </p:spTree>
    <p:extLst>
      <p:ext uri="{BB962C8B-B14F-4D97-AF65-F5344CB8AC3E}">
        <p14:creationId xmlns:p14="http://schemas.microsoft.com/office/powerpoint/2010/main" val="307958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111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Student Performance</vt:lpstr>
      <vt:lpstr>About dataset</vt:lpstr>
      <vt:lpstr>Table of Contents</vt:lpstr>
      <vt:lpstr>Gender distribution</vt:lpstr>
      <vt:lpstr>Count of genders with highest GPA</vt:lpstr>
      <vt:lpstr>Count of genders with highest GPA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زياد هشام محمد الشرنوبي</dc:creator>
  <cp:lastModifiedBy>زياد هشام محمد الشرنوبي</cp:lastModifiedBy>
  <cp:revision>2</cp:revision>
  <dcterms:created xsi:type="dcterms:W3CDTF">2024-07-14T11:05:16Z</dcterms:created>
  <dcterms:modified xsi:type="dcterms:W3CDTF">2024-08-26T08:01:57Z</dcterms:modified>
</cp:coreProperties>
</file>